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1" r:id="rId3"/>
    <p:sldId id="272" r:id="rId4"/>
    <p:sldId id="274" r:id="rId5"/>
    <p:sldId id="266" r:id="rId6"/>
    <p:sldId id="275" r:id="rId7"/>
    <p:sldId id="276" r:id="rId8"/>
    <p:sldId id="268" r:id="rId9"/>
    <p:sldId id="269" r:id="rId10"/>
    <p:sldId id="277" r:id="rId11"/>
    <p:sldId id="270" r:id="rId12"/>
    <p:sldId id="271" r:id="rId13"/>
    <p:sldId id="279"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E311C-DB73-904F-8010-DF1CFAFA3A20}" v="130" dt="2022-08-25T15:37:17.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741"/>
  </p:normalViewPr>
  <p:slideViewPr>
    <p:cSldViewPr snapToGrid="0" snapToObjects="1">
      <p:cViewPr varScale="1">
        <p:scale>
          <a:sx n="84" d="100"/>
          <a:sy n="84" d="100"/>
        </p:scale>
        <p:origin x="200"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Roberts" userId="284d1814-4544-4183-b463-c7981ef0ed38" providerId="ADAL" clId="{34BE311C-DB73-904F-8010-DF1CFAFA3A20}"/>
    <pc:docChg chg="undo custSel addSld delSld modSld sldOrd">
      <pc:chgData name="Carolyn Roberts" userId="284d1814-4544-4183-b463-c7981ef0ed38" providerId="ADAL" clId="{34BE311C-DB73-904F-8010-DF1CFAFA3A20}" dt="2022-08-25T15:37:04.345" v="1361"/>
      <pc:docMkLst>
        <pc:docMk/>
      </pc:docMkLst>
      <pc:sldChg chg="addSp delSp modSp mod">
        <pc:chgData name="Carolyn Roberts" userId="284d1814-4544-4183-b463-c7981ef0ed38" providerId="ADAL" clId="{34BE311C-DB73-904F-8010-DF1CFAFA3A20}" dt="2022-08-15T18:07:09.378" v="679" actId="26606"/>
        <pc:sldMkLst>
          <pc:docMk/>
          <pc:sldMk cId="3358551066" sldId="256"/>
        </pc:sldMkLst>
        <pc:spChg chg="mod">
          <ac:chgData name="Carolyn Roberts" userId="284d1814-4544-4183-b463-c7981ef0ed38" providerId="ADAL" clId="{34BE311C-DB73-904F-8010-DF1CFAFA3A20}" dt="2022-08-15T18:07:09.378" v="679" actId="26606"/>
          <ac:spMkLst>
            <pc:docMk/>
            <pc:sldMk cId="3358551066" sldId="256"/>
            <ac:spMk id="2" creationId="{95752C9B-35CB-308F-6623-89B4C4B0F13D}"/>
          </ac:spMkLst>
        </pc:spChg>
        <pc:spChg chg="mod">
          <ac:chgData name="Carolyn Roberts" userId="284d1814-4544-4183-b463-c7981ef0ed38" providerId="ADAL" clId="{34BE311C-DB73-904F-8010-DF1CFAFA3A20}" dt="2022-08-15T18:07:09.378" v="679" actId="26606"/>
          <ac:spMkLst>
            <pc:docMk/>
            <pc:sldMk cId="3358551066" sldId="256"/>
            <ac:spMk id="3" creationId="{AF71424D-98D5-03DD-7116-B32B46DB4034}"/>
          </ac:spMkLst>
        </pc:spChg>
        <pc:spChg chg="del">
          <ac:chgData name="Carolyn Roberts" userId="284d1814-4544-4183-b463-c7981ef0ed38" providerId="ADAL" clId="{34BE311C-DB73-904F-8010-DF1CFAFA3A20}" dt="2022-08-15T17:40:09.462" v="93" actId="26606"/>
          <ac:spMkLst>
            <pc:docMk/>
            <pc:sldMk cId="3358551066" sldId="256"/>
            <ac:spMk id="9" creationId="{4187D111-0A9D-421B-84EB-FC5811C3A931}"/>
          </ac:spMkLst>
        </pc:spChg>
        <pc:spChg chg="del">
          <ac:chgData name="Carolyn Roberts" userId="284d1814-4544-4183-b463-c7981ef0ed38" providerId="ADAL" clId="{34BE311C-DB73-904F-8010-DF1CFAFA3A20}" dt="2022-08-15T17:40:09.462" v="93" actId="26606"/>
          <ac:spMkLst>
            <pc:docMk/>
            <pc:sldMk cId="3358551066" sldId="256"/>
            <ac:spMk id="44" creationId="{218D3B53-4071-48E8-9CB1-4566DAFA0BAE}"/>
          </ac:spMkLst>
        </pc:spChg>
        <pc:spChg chg="add del">
          <ac:chgData name="Carolyn Roberts" userId="284d1814-4544-4183-b463-c7981ef0ed38" providerId="ADAL" clId="{34BE311C-DB73-904F-8010-DF1CFAFA3A20}" dt="2022-08-15T18:07:09.378" v="679" actId="26606"/>
          <ac:spMkLst>
            <pc:docMk/>
            <pc:sldMk cId="3358551066" sldId="256"/>
            <ac:spMk id="49" creationId="{A173122F-D466-4F08-90FA-0038F7AC214A}"/>
          </ac:spMkLst>
        </pc:spChg>
        <pc:spChg chg="add del">
          <ac:chgData name="Carolyn Roberts" userId="284d1814-4544-4183-b463-c7981ef0ed38" providerId="ADAL" clId="{34BE311C-DB73-904F-8010-DF1CFAFA3A20}" dt="2022-08-15T18:07:09.378" v="679" actId="26606"/>
          <ac:spMkLst>
            <pc:docMk/>
            <pc:sldMk cId="3358551066" sldId="256"/>
            <ac:spMk id="84" creationId="{DB537E44-9142-4F0D-A29D-C1409784F2B9}"/>
          </ac:spMkLst>
        </pc:spChg>
        <pc:spChg chg="add">
          <ac:chgData name="Carolyn Roberts" userId="284d1814-4544-4183-b463-c7981ef0ed38" providerId="ADAL" clId="{34BE311C-DB73-904F-8010-DF1CFAFA3A20}" dt="2022-08-15T18:07:09.378" v="679" actId="26606"/>
          <ac:spMkLst>
            <pc:docMk/>
            <pc:sldMk cId="3358551066" sldId="256"/>
            <ac:spMk id="89" creationId="{BA6285CA-6AFA-4F27-AFB5-1B32CDE09B1A}"/>
          </ac:spMkLst>
        </pc:spChg>
        <pc:spChg chg="add">
          <ac:chgData name="Carolyn Roberts" userId="284d1814-4544-4183-b463-c7981ef0ed38" providerId="ADAL" clId="{34BE311C-DB73-904F-8010-DF1CFAFA3A20}" dt="2022-08-15T18:07:09.378" v="679" actId="26606"/>
          <ac:spMkLst>
            <pc:docMk/>
            <pc:sldMk cId="3358551066" sldId="256"/>
            <ac:spMk id="124" creationId="{A7050958-138C-4DA8-9DF5-1A9D65C19168}"/>
          </ac:spMkLst>
        </pc:spChg>
        <pc:grpChg chg="del">
          <ac:chgData name="Carolyn Roberts" userId="284d1814-4544-4183-b463-c7981ef0ed38" providerId="ADAL" clId="{34BE311C-DB73-904F-8010-DF1CFAFA3A20}" dt="2022-08-15T17:40:09.462" v="93" actId="26606"/>
          <ac:grpSpMkLst>
            <pc:docMk/>
            <pc:sldMk cId="3358551066" sldId="256"/>
            <ac:grpSpMk id="11" creationId="{CEC7A2BB-E03E-436B-ABA5-3EBC8FB4066D}"/>
          </ac:grpSpMkLst>
        </pc:grpChg>
        <pc:grpChg chg="add del">
          <ac:chgData name="Carolyn Roberts" userId="284d1814-4544-4183-b463-c7981ef0ed38" providerId="ADAL" clId="{34BE311C-DB73-904F-8010-DF1CFAFA3A20}" dt="2022-08-15T18:07:09.378" v="679" actId="26606"/>
          <ac:grpSpMkLst>
            <pc:docMk/>
            <pc:sldMk cId="3358551066" sldId="256"/>
            <ac:grpSpMk id="51" creationId="{55FA838A-0E6E-4C88-AD16-9F85F559A8AD}"/>
          </ac:grpSpMkLst>
        </pc:grpChg>
        <pc:grpChg chg="add">
          <ac:chgData name="Carolyn Roberts" userId="284d1814-4544-4183-b463-c7981ef0ed38" providerId="ADAL" clId="{34BE311C-DB73-904F-8010-DF1CFAFA3A20}" dt="2022-08-15T18:07:09.378" v="679" actId="26606"/>
          <ac:grpSpMkLst>
            <pc:docMk/>
            <pc:sldMk cId="3358551066" sldId="256"/>
            <ac:grpSpMk id="91" creationId="{7CC099DD-8E7F-4878-A418-76859A85E971}"/>
          </ac:grpSpMkLst>
        </pc:grpChg>
        <pc:picChg chg="mod ord">
          <ac:chgData name="Carolyn Roberts" userId="284d1814-4544-4183-b463-c7981ef0ed38" providerId="ADAL" clId="{34BE311C-DB73-904F-8010-DF1CFAFA3A20}" dt="2022-08-15T18:07:09.378" v="679" actId="26606"/>
          <ac:picMkLst>
            <pc:docMk/>
            <pc:sldMk cId="3358551066" sldId="256"/>
            <ac:picMk id="4" creationId="{7A0538CB-76AF-C722-20F7-D70BBCDD95B7}"/>
          </ac:picMkLst>
        </pc:picChg>
      </pc:sldChg>
      <pc:sldChg chg="addSp delSp modSp del mod setBg">
        <pc:chgData name="Carolyn Roberts" userId="284d1814-4544-4183-b463-c7981ef0ed38" providerId="ADAL" clId="{34BE311C-DB73-904F-8010-DF1CFAFA3A20}" dt="2022-08-15T17:42:16.645" v="116" actId="2696"/>
        <pc:sldMkLst>
          <pc:docMk/>
          <pc:sldMk cId="4150313923" sldId="257"/>
        </pc:sldMkLst>
        <pc:spChg chg="del mod">
          <ac:chgData name="Carolyn Roberts" userId="284d1814-4544-4183-b463-c7981ef0ed38" providerId="ADAL" clId="{34BE311C-DB73-904F-8010-DF1CFAFA3A20}" dt="2022-08-15T17:39:09.358" v="81" actId="478"/>
          <ac:spMkLst>
            <pc:docMk/>
            <pc:sldMk cId="4150313923" sldId="257"/>
            <ac:spMk id="2" creationId="{A6B33C36-24FF-5B64-74B0-A96288AEFFD8}"/>
          </ac:spMkLst>
        </pc:spChg>
        <pc:spChg chg="del">
          <ac:chgData name="Carolyn Roberts" userId="284d1814-4544-4183-b463-c7981ef0ed38" providerId="ADAL" clId="{34BE311C-DB73-904F-8010-DF1CFAFA3A20}" dt="2022-08-15T17:38:59.200" v="78"/>
          <ac:spMkLst>
            <pc:docMk/>
            <pc:sldMk cId="4150313923" sldId="257"/>
            <ac:spMk id="3" creationId="{F0D264AC-74C2-BFC2-D963-F8D2BAE6002E}"/>
          </ac:spMkLst>
        </pc:spChg>
        <pc:spChg chg="add">
          <ac:chgData name="Carolyn Roberts" userId="284d1814-4544-4183-b463-c7981ef0ed38" providerId="ADAL" clId="{34BE311C-DB73-904F-8010-DF1CFAFA3A20}" dt="2022-08-15T17:39:03.035" v="79" actId="26606"/>
          <ac:spMkLst>
            <pc:docMk/>
            <pc:sldMk cId="4150313923" sldId="257"/>
            <ac:spMk id="42" creationId="{2437C4A8-8E3A-4ADA-93B9-64737CE1ABB1}"/>
          </ac:spMkLst>
        </pc:spChg>
        <pc:spChg chg="add">
          <ac:chgData name="Carolyn Roberts" userId="284d1814-4544-4183-b463-c7981ef0ed38" providerId="ADAL" clId="{34BE311C-DB73-904F-8010-DF1CFAFA3A20}" dt="2022-08-15T17:39:03.035" v="79" actId="26606"/>
          <ac:spMkLst>
            <pc:docMk/>
            <pc:sldMk cId="4150313923" sldId="257"/>
            <ac:spMk id="44" creationId="{A173122F-D466-4F08-90FA-0038F7AC214A}"/>
          </ac:spMkLst>
        </pc:spChg>
        <pc:spChg chg="add">
          <ac:chgData name="Carolyn Roberts" userId="284d1814-4544-4183-b463-c7981ef0ed38" providerId="ADAL" clId="{34BE311C-DB73-904F-8010-DF1CFAFA3A20}" dt="2022-08-15T17:39:03.035" v="79" actId="26606"/>
          <ac:spMkLst>
            <pc:docMk/>
            <pc:sldMk cId="4150313923" sldId="257"/>
            <ac:spMk id="79" creationId="{F952A221-69C2-46B3-890D-354CA5961656}"/>
          </ac:spMkLst>
        </pc:spChg>
        <pc:grpChg chg="add">
          <ac:chgData name="Carolyn Roberts" userId="284d1814-4544-4183-b463-c7981ef0ed38" providerId="ADAL" clId="{34BE311C-DB73-904F-8010-DF1CFAFA3A20}" dt="2022-08-15T17:39:03.035" v="79" actId="26606"/>
          <ac:grpSpMkLst>
            <pc:docMk/>
            <pc:sldMk cId="4150313923" sldId="257"/>
            <ac:grpSpMk id="9" creationId="{748618E9-EE2D-4864-9EEE-58939BD4FBBA}"/>
          </ac:grpSpMkLst>
        </pc:grpChg>
        <pc:grpChg chg="add">
          <ac:chgData name="Carolyn Roberts" userId="284d1814-4544-4183-b463-c7981ef0ed38" providerId="ADAL" clId="{34BE311C-DB73-904F-8010-DF1CFAFA3A20}" dt="2022-08-15T17:39:03.035" v="79" actId="26606"/>
          <ac:grpSpMkLst>
            <pc:docMk/>
            <pc:sldMk cId="4150313923" sldId="257"/>
            <ac:grpSpMk id="46" creationId="{B19EC7B8-C390-4F1B-8960-E6D32451033C}"/>
          </ac:grpSpMkLst>
        </pc:grpChg>
        <pc:picChg chg="add mod">
          <ac:chgData name="Carolyn Roberts" userId="284d1814-4544-4183-b463-c7981ef0ed38" providerId="ADAL" clId="{34BE311C-DB73-904F-8010-DF1CFAFA3A20}" dt="2022-08-15T17:40:20.977" v="95" actId="1076"/>
          <ac:picMkLst>
            <pc:docMk/>
            <pc:sldMk cId="4150313923" sldId="257"/>
            <ac:picMk id="4" creationId="{FFCD6786-37FF-AA3B-DA79-2E5A77B8BC2F}"/>
          </ac:picMkLst>
        </pc:picChg>
      </pc:sldChg>
      <pc:sldChg chg="addSp delSp modSp new del mod setBg">
        <pc:chgData name="Carolyn Roberts" userId="284d1814-4544-4183-b463-c7981ef0ed38" providerId="ADAL" clId="{34BE311C-DB73-904F-8010-DF1CFAFA3A20}" dt="2022-08-15T17:42:22.561" v="117" actId="2696"/>
        <pc:sldMkLst>
          <pc:docMk/>
          <pc:sldMk cId="2054988732" sldId="258"/>
        </pc:sldMkLst>
        <pc:spChg chg="del">
          <ac:chgData name="Carolyn Roberts" userId="284d1814-4544-4183-b463-c7981ef0ed38" providerId="ADAL" clId="{34BE311C-DB73-904F-8010-DF1CFAFA3A20}" dt="2022-08-15T17:39:32.456" v="85" actId="478"/>
          <ac:spMkLst>
            <pc:docMk/>
            <pc:sldMk cId="2054988732" sldId="258"/>
            <ac:spMk id="2" creationId="{F0ECC945-9CF9-715E-51DA-CED604A3BDF1}"/>
          </ac:spMkLst>
        </pc:spChg>
        <pc:spChg chg="del">
          <ac:chgData name="Carolyn Roberts" userId="284d1814-4544-4183-b463-c7981ef0ed38" providerId="ADAL" clId="{34BE311C-DB73-904F-8010-DF1CFAFA3A20}" dt="2022-08-15T17:39:35.830" v="86"/>
          <ac:spMkLst>
            <pc:docMk/>
            <pc:sldMk cId="2054988732" sldId="258"/>
            <ac:spMk id="3" creationId="{97621A3F-1DC1-7FE5-D164-1AF0A5E9B540}"/>
          </ac:spMkLst>
        </pc:spChg>
        <pc:spChg chg="add del">
          <ac:chgData name="Carolyn Roberts" userId="284d1814-4544-4183-b463-c7981ef0ed38" providerId="ADAL" clId="{34BE311C-DB73-904F-8010-DF1CFAFA3A20}" dt="2022-08-15T17:39:41.491" v="88" actId="26606"/>
          <ac:spMkLst>
            <pc:docMk/>
            <pc:sldMk cId="2054988732" sldId="258"/>
            <ac:spMk id="42" creationId="{13B6DAC6-0186-4D62-AD69-90B9C0411EA3}"/>
          </ac:spMkLst>
        </pc:spChg>
        <pc:spChg chg="add del">
          <ac:chgData name="Carolyn Roberts" userId="284d1814-4544-4183-b463-c7981ef0ed38" providerId="ADAL" clId="{34BE311C-DB73-904F-8010-DF1CFAFA3A20}" dt="2022-08-15T17:39:45.693" v="90" actId="26606"/>
          <ac:spMkLst>
            <pc:docMk/>
            <pc:sldMk cId="2054988732" sldId="258"/>
            <ac:spMk id="78" creationId="{13B6DAC6-0186-4D62-AD69-90B9C0411EA3}"/>
          </ac:spMkLst>
        </pc:spChg>
        <pc:spChg chg="add">
          <ac:chgData name="Carolyn Roberts" userId="284d1814-4544-4183-b463-c7981ef0ed38" providerId="ADAL" clId="{34BE311C-DB73-904F-8010-DF1CFAFA3A20}" dt="2022-08-15T17:39:45.716" v="91" actId="26606"/>
          <ac:spMkLst>
            <pc:docMk/>
            <pc:sldMk cId="2054988732" sldId="258"/>
            <ac:spMk id="82" creationId="{13B6DAC6-0186-4D62-AD69-90B9C0411EA3}"/>
          </ac:spMkLst>
        </pc:spChg>
        <pc:grpChg chg="add del">
          <ac:chgData name="Carolyn Roberts" userId="284d1814-4544-4183-b463-c7981ef0ed38" providerId="ADAL" clId="{34BE311C-DB73-904F-8010-DF1CFAFA3A20}" dt="2022-08-15T17:39:41.491" v="88" actId="26606"/>
          <ac:grpSpMkLst>
            <pc:docMk/>
            <pc:sldMk cId="2054988732" sldId="258"/>
            <ac:grpSpMk id="9" creationId="{45BED274-5EB4-4EF4-B353-E55BD502655C}"/>
          </ac:grpSpMkLst>
        </pc:grpChg>
        <pc:grpChg chg="add del">
          <ac:chgData name="Carolyn Roberts" userId="284d1814-4544-4183-b463-c7981ef0ed38" providerId="ADAL" clId="{34BE311C-DB73-904F-8010-DF1CFAFA3A20}" dt="2022-08-15T17:39:41.491" v="88" actId="26606"/>
          <ac:grpSpMkLst>
            <pc:docMk/>
            <pc:sldMk cId="2054988732" sldId="258"/>
            <ac:grpSpMk id="44" creationId="{71A639E3-FE11-4107-AFD1-7480A451B77B}"/>
          </ac:grpSpMkLst>
        </pc:grpChg>
        <pc:grpChg chg="add del">
          <ac:chgData name="Carolyn Roberts" userId="284d1814-4544-4183-b463-c7981ef0ed38" providerId="ADAL" clId="{34BE311C-DB73-904F-8010-DF1CFAFA3A20}" dt="2022-08-15T17:39:45.693" v="90" actId="26606"/>
          <ac:grpSpMkLst>
            <pc:docMk/>
            <pc:sldMk cId="2054988732" sldId="258"/>
            <ac:grpSpMk id="77" creationId="{45BED274-5EB4-4EF4-B353-E55BD502655C}"/>
          </ac:grpSpMkLst>
        </pc:grpChg>
        <pc:grpChg chg="add del">
          <ac:chgData name="Carolyn Roberts" userId="284d1814-4544-4183-b463-c7981ef0ed38" providerId="ADAL" clId="{34BE311C-DB73-904F-8010-DF1CFAFA3A20}" dt="2022-08-15T17:39:45.693" v="90" actId="26606"/>
          <ac:grpSpMkLst>
            <pc:docMk/>
            <pc:sldMk cId="2054988732" sldId="258"/>
            <ac:grpSpMk id="79" creationId="{71A639E3-FE11-4107-AFD1-7480A451B77B}"/>
          </ac:grpSpMkLst>
        </pc:grpChg>
        <pc:grpChg chg="add">
          <ac:chgData name="Carolyn Roberts" userId="284d1814-4544-4183-b463-c7981ef0ed38" providerId="ADAL" clId="{34BE311C-DB73-904F-8010-DF1CFAFA3A20}" dt="2022-08-15T17:39:45.716" v="91" actId="26606"/>
          <ac:grpSpMkLst>
            <pc:docMk/>
            <pc:sldMk cId="2054988732" sldId="258"/>
            <ac:grpSpMk id="81" creationId="{45BED274-5EB4-4EF4-B353-E55BD502655C}"/>
          </ac:grpSpMkLst>
        </pc:grpChg>
        <pc:grpChg chg="add">
          <ac:chgData name="Carolyn Roberts" userId="284d1814-4544-4183-b463-c7981ef0ed38" providerId="ADAL" clId="{34BE311C-DB73-904F-8010-DF1CFAFA3A20}" dt="2022-08-15T17:39:45.716" v="91" actId="26606"/>
          <ac:grpSpMkLst>
            <pc:docMk/>
            <pc:sldMk cId="2054988732" sldId="258"/>
            <ac:grpSpMk id="83" creationId="{493D66AD-27F1-45B1-8C3C-933AC7693FAF}"/>
          </ac:grpSpMkLst>
        </pc:grpChg>
        <pc:picChg chg="add mod">
          <ac:chgData name="Carolyn Roberts" userId="284d1814-4544-4183-b463-c7981ef0ed38" providerId="ADAL" clId="{34BE311C-DB73-904F-8010-DF1CFAFA3A20}" dt="2022-08-15T17:39:45.716" v="91" actId="26606"/>
          <ac:picMkLst>
            <pc:docMk/>
            <pc:sldMk cId="2054988732" sldId="258"/>
            <ac:picMk id="4" creationId="{FDDF09D9-3BE0-461A-6BC1-169AC4936E54}"/>
          </ac:picMkLst>
        </pc:picChg>
      </pc:sldChg>
      <pc:sldChg chg="addSp delSp modSp new del mod">
        <pc:chgData name="Carolyn Roberts" userId="284d1814-4544-4183-b463-c7981ef0ed38" providerId="ADAL" clId="{34BE311C-DB73-904F-8010-DF1CFAFA3A20}" dt="2022-08-15T17:42:11.690" v="115" actId="2696"/>
        <pc:sldMkLst>
          <pc:docMk/>
          <pc:sldMk cId="1024339845" sldId="259"/>
        </pc:sldMkLst>
        <pc:spChg chg="del">
          <ac:chgData name="Carolyn Roberts" userId="284d1814-4544-4183-b463-c7981ef0ed38" providerId="ADAL" clId="{34BE311C-DB73-904F-8010-DF1CFAFA3A20}" dt="2022-08-15T17:40:39.923" v="96" actId="478"/>
          <ac:spMkLst>
            <pc:docMk/>
            <pc:sldMk cId="1024339845" sldId="259"/>
            <ac:spMk id="2" creationId="{980E8C6F-ED4D-5056-8CCF-CA409FA4F094}"/>
          </ac:spMkLst>
        </pc:spChg>
        <pc:spChg chg="del">
          <ac:chgData name="Carolyn Roberts" userId="284d1814-4544-4183-b463-c7981ef0ed38" providerId="ADAL" clId="{34BE311C-DB73-904F-8010-DF1CFAFA3A20}" dt="2022-08-15T17:40:42.058" v="97" actId="478"/>
          <ac:spMkLst>
            <pc:docMk/>
            <pc:sldMk cId="1024339845" sldId="259"/>
            <ac:spMk id="3" creationId="{BFE5F0DB-C9A2-EBDF-824B-34252C4E2052}"/>
          </ac:spMkLst>
        </pc:spChg>
        <pc:picChg chg="add del mod">
          <ac:chgData name="Carolyn Roberts" userId="284d1814-4544-4183-b463-c7981ef0ed38" providerId="ADAL" clId="{34BE311C-DB73-904F-8010-DF1CFAFA3A20}" dt="2022-08-15T17:41:31.890" v="100" actId="478"/>
          <ac:picMkLst>
            <pc:docMk/>
            <pc:sldMk cId="1024339845" sldId="259"/>
            <ac:picMk id="4" creationId="{88079EF9-9F9D-7D59-EE91-E010A424FFEC}"/>
          </ac:picMkLst>
        </pc:picChg>
        <pc:picChg chg="add del mod">
          <ac:chgData name="Carolyn Roberts" userId="284d1814-4544-4183-b463-c7981ef0ed38" providerId="ADAL" clId="{34BE311C-DB73-904F-8010-DF1CFAFA3A20}" dt="2022-08-15T17:41:33.790" v="101" actId="478"/>
          <ac:picMkLst>
            <pc:docMk/>
            <pc:sldMk cId="1024339845" sldId="259"/>
            <ac:picMk id="5" creationId="{08A6A491-6A51-BDE4-7EF9-3C001094B1F9}"/>
          </ac:picMkLst>
        </pc:picChg>
      </pc:sldChg>
      <pc:sldChg chg="delSp add del setBg delDesignElem">
        <pc:chgData name="Carolyn Roberts" userId="284d1814-4544-4183-b463-c7981ef0ed38" providerId="ADAL" clId="{34BE311C-DB73-904F-8010-DF1CFAFA3A20}" dt="2022-08-15T17:42:06.775" v="114" actId="2696"/>
        <pc:sldMkLst>
          <pc:docMk/>
          <pc:sldMk cId="109857222" sldId="260"/>
        </pc:sldMkLst>
        <pc:spChg chg="del">
          <ac:chgData name="Carolyn Roberts" userId="284d1814-4544-4183-b463-c7981ef0ed38" providerId="ADAL" clId="{34BE311C-DB73-904F-8010-DF1CFAFA3A20}" dt="2022-08-15T17:42:00.432" v="113"/>
          <ac:spMkLst>
            <pc:docMk/>
            <pc:sldMk cId="109857222" sldId="260"/>
            <ac:spMk id="9" creationId="{C1DD1A8A-57D5-4A81-AD04-532B043C5611}"/>
          </ac:spMkLst>
        </pc:spChg>
        <pc:spChg chg="del">
          <ac:chgData name="Carolyn Roberts" userId="284d1814-4544-4183-b463-c7981ef0ed38" providerId="ADAL" clId="{34BE311C-DB73-904F-8010-DF1CFAFA3A20}" dt="2022-08-15T17:42:00.432" v="113"/>
          <ac:spMkLst>
            <pc:docMk/>
            <pc:sldMk cId="109857222" sldId="260"/>
            <ac:spMk id="11" creationId="{007891EC-4501-44ED-A8C8-B11B6DB767AB}"/>
          </ac:spMkLst>
        </pc:spChg>
      </pc:sldChg>
      <pc:sldChg chg="addSp delSp modSp add mod setBg modClrScheme delDesignElem chgLayout">
        <pc:chgData name="Carolyn Roberts" userId="284d1814-4544-4183-b463-c7981ef0ed38" providerId="ADAL" clId="{34BE311C-DB73-904F-8010-DF1CFAFA3A20}" dt="2022-08-25T15:37:04.345" v="1361"/>
        <pc:sldMkLst>
          <pc:docMk/>
          <pc:sldMk cId="4076675614" sldId="261"/>
        </pc:sldMkLst>
        <pc:spChg chg="add mod">
          <ac:chgData name="Carolyn Roberts" userId="284d1814-4544-4183-b463-c7981ef0ed38" providerId="ADAL" clId="{34BE311C-DB73-904F-8010-DF1CFAFA3A20}" dt="2022-08-15T18:09:17.711" v="699" actId="26606"/>
          <ac:spMkLst>
            <pc:docMk/>
            <pc:sldMk cId="4076675614" sldId="261"/>
            <ac:spMk id="3" creationId="{41192A1D-A245-602B-F396-7AF021F9F8D4}"/>
          </ac:spMkLst>
        </pc:spChg>
        <pc:spChg chg="add del mod">
          <ac:chgData name="Carolyn Roberts" userId="284d1814-4544-4183-b463-c7981ef0ed38" providerId="ADAL" clId="{34BE311C-DB73-904F-8010-DF1CFAFA3A20}" dt="2022-08-15T18:08:40.373" v="693" actId="26606"/>
          <ac:spMkLst>
            <pc:docMk/>
            <pc:sldMk cId="4076675614" sldId="261"/>
            <ac:spMk id="4" creationId="{CB8DF642-F127-2744-219F-F70CF2CD5302}"/>
          </ac:spMkLst>
        </pc:spChg>
        <pc:spChg chg="add del">
          <ac:chgData name="Carolyn Roberts" userId="284d1814-4544-4183-b463-c7981ef0ed38" providerId="ADAL" clId="{34BE311C-DB73-904F-8010-DF1CFAFA3A20}" dt="2022-08-15T18:09:17.711" v="699" actId="26606"/>
          <ac:spMkLst>
            <pc:docMk/>
            <pc:sldMk cId="4076675614" sldId="261"/>
            <ac:spMk id="8" creationId="{F14D45BF-E397-40C0-AFE3-A4149E60E152}"/>
          </ac:spMkLst>
        </pc:spChg>
        <pc:spChg chg="add del">
          <ac:chgData name="Carolyn Roberts" userId="284d1814-4544-4183-b463-c7981ef0ed38" providerId="ADAL" clId="{34BE311C-DB73-904F-8010-DF1CFAFA3A20}" dt="2022-08-15T18:08:03.561" v="687" actId="26606"/>
          <ac:spMkLst>
            <pc:docMk/>
            <pc:sldMk cId="4076675614" sldId="261"/>
            <ac:spMk id="10" creationId="{F14D45BF-E397-40C0-AFE3-A4149E60E152}"/>
          </ac:spMkLst>
        </pc:spChg>
        <pc:spChg chg="del">
          <ac:chgData name="Carolyn Roberts" userId="284d1814-4544-4183-b463-c7981ef0ed38" providerId="ADAL" clId="{34BE311C-DB73-904F-8010-DF1CFAFA3A20}" dt="2022-08-15T17:42:00.432" v="113"/>
          <ac:spMkLst>
            <pc:docMk/>
            <pc:sldMk cId="4076675614" sldId="261"/>
            <ac:spMk id="12" creationId="{AB8C311F-7253-4AED-9701-7FC0708C41C7}"/>
          </ac:spMkLst>
        </pc:spChg>
        <pc:spChg chg="del">
          <ac:chgData name="Carolyn Roberts" userId="284d1814-4544-4183-b463-c7981ef0ed38" providerId="ADAL" clId="{34BE311C-DB73-904F-8010-DF1CFAFA3A20}" dt="2022-08-15T17:42:00.432" v="113"/>
          <ac:spMkLst>
            <pc:docMk/>
            <pc:sldMk cId="4076675614" sldId="261"/>
            <ac:spMk id="14" creationId="{E2384209-CB15-4CDF-9D31-C44FD9A3F20D}"/>
          </ac:spMkLst>
        </pc:spChg>
        <pc:spChg chg="del">
          <ac:chgData name="Carolyn Roberts" userId="284d1814-4544-4183-b463-c7981ef0ed38" providerId="ADAL" clId="{34BE311C-DB73-904F-8010-DF1CFAFA3A20}" dt="2022-08-15T17:42:00.432" v="113"/>
          <ac:spMkLst>
            <pc:docMk/>
            <pc:sldMk cId="4076675614" sldId="261"/>
            <ac:spMk id="16" creationId="{2633B3B5-CC90-43F0-8714-D31D1F3F0209}"/>
          </ac:spMkLst>
        </pc:spChg>
        <pc:spChg chg="del">
          <ac:chgData name="Carolyn Roberts" userId="284d1814-4544-4183-b463-c7981ef0ed38" providerId="ADAL" clId="{34BE311C-DB73-904F-8010-DF1CFAFA3A20}" dt="2022-08-15T17:42:00.432" v="113"/>
          <ac:spMkLst>
            <pc:docMk/>
            <pc:sldMk cId="4076675614" sldId="261"/>
            <ac:spMk id="18" creationId="{A8D57A06-A426-446D-B02C-A2DC6B62E45E}"/>
          </ac:spMkLst>
        </pc:spChg>
        <pc:spChg chg="add del">
          <ac:chgData name="Carolyn Roberts" userId="284d1814-4544-4183-b463-c7981ef0ed38" providerId="ADAL" clId="{34BE311C-DB73-904F-8010-DF1CFAFA3A20}" dt="2022-08-15T18:08:03.561" v="687" actId="26606"/>
          <ac:spMkLst>
            <pc:docMk/>
            <pc:sldMk cId="4076675614" sldId="261"/>
            <ac:spMk id="45" creationId="{07E3C0EF-2D2A-42BA-B4E2-76E2B1FC52FE}"/>
          </ac:spMkLst>
        </pc:spChg>
        <pc:spChg chg="add del">
          <ac:chgData name="Carolyn Roberts" userId="284d1814-4544-4183-b463-c7981ef0ed38" providerId="ADAL" clId="{34BE311C-DB73-904F-8010-DF1CFAFA3A20}" dt="2022-08-15T18:09:17.711" v="699" actId="26606"/>
          <ac:spMkLst>
            <pc:docMk/>
            <pc:sldMk cId="4076675614" sldId="261"/>
            <ac:spMk id="47" creationId="{07E3C0EF-2D2A-42BA-B4E2-76E2B1FC52FE}"/>
          </ac:spMkLst>
        </pc:spChg>
        <pc:spChg chg="add del">
          <ac:chgData name="Carolyn Roberts" userId="284d1814-4544-4183-b463-c7981ef0ed38" providerId="ADAL" clId="{34BE311C-DB73-904F-8010-DF1CFAFA3A20}" dt="2022-08-15T18:09:17.711" v="699" actId="26606"/>
          <ac:spMkLst>
            <pc:docMk/>
            <pc:sldMk cId="4076675614" sldId="261"/>
            <ac:spMk id="53" creationId="{9663BDD8-36FC-48B0-8862-3B51BE4F77DA}"/>
          </ac:spMkLst>
        </pc:spChg>
        <pc:spChg chg="add del">
          <ac:chgData name="Carolyn Roberts" userId="284d1814-4544-4183-b463-c7981ef0ed38" providerId="ADAL" clId="{34BE311C-DB73-904F-8010-DF1CFAFA3A20}" dt="2022-08-15T18:09:17.711" v="699" actId="26606"/>
          <ac:spMkLst>
            <pc:docMk/>
            <pc:sldMk cId="4076675614" sldId="261"/>
            <ac:spMk id="88" creationId="{1DEA6A44-CD60-4DFD-802B-A4F4BFCB7116}"/>
          </ac:spMkLst>
        </pc:spChg>
        <pc:grpChg chg="add del">
          <ac:chgData name="Carolyn Roberts" userId="284d1814-4544-4183-b463-c7981ef0ed38" providerId="ADAL" clId="{34BE311C-DB73-904F-8010-DF1CFAFA3A20}" dt="2022-08-15T18:08:03.561" v="687" actId="26606"/>
          <ac:grpSpMkLst>
            <pc:docMk/>
            <pc:sldMk cId="4076675614" sldId="261"/>
            <ac:grpSpMk id="7" creationId="{35F4CD44-7930-4EB8-9A74-8D2F9E63693E}"/>
          </ac:grpSpMkLst>
        </pc:grpChg>
        <pc:grpChg chg="add del">
          <ac:chgData name="Carolyn Roberts" userId="284d1814-4544-4183-b463-c7981ef0ed38" providerId="ADAL" clId="{34BE311C-DB73-904F-8010-DF1CFAFA3A20}" dt="2022-08-15T18:09:17.711" v="699" actId="26606"/>
          <ac:grpSpMkLst>
            <pc:docMk/>
            <pc:sldMk cId="4076675614" sldId="261"/>
            <ac:grpSpMk id="9" creationId="{35F4CD44-7930-4EB8-9A74-8D2F9E63693E}"/>
          </ac:grpSpMkLst>
        </pc:grpChg>
        <pc:grpChg chg="add del">
          <ac:chgData name="Carolyn Roberts" userId="284d1814-4544-4183-b463-c7981ef0ed38" providerId="ADAL" clId="{34BE311C-DB73-904F-8010-DF1CFAFA3A20}" dt="2022-08-15T18:09:17.711" v="699" actId="26606"/>
          <ac:grpSpMkLst>
            <pc:docMk/>
            <pc:sldMk cId="4076675614" sldId="261"/>
            <ac:grpSpMk id="55" creationId="{B27757FA-E22B-4C03-A927-1E4B4A5855BB}"/>
          </ac:grpSpMkLst>
        </pc:grpChg>
        <pc:graphicFrameChg chg="add del">
          <ac:chgData name="Carolyn Roberts" userId="284d1814-4544-4183-b463-c7981ef0ed38" providerId="ADAL" clId="{34BE311C-DB73-904F-8010-DF1CFAFA3A20}" dt="2022-08-15T18:08:03.561" v="687" actId="26606"/>
          <ac:graphicFrameMkLst>
            <pc:docMk/>
            <pc:sldMk cId="4076675614" sldId="261"/>
            <ac:graphicFrameMk id="6" creationId="{FEBACC9B-3CBB-20A7-FC29-4D4B53422C7F}"/>
          </ac:graphicFrameMkLst>
        </pc:graphicFrameChg>
        <pc:graphicFrameChg chg="add mod modGraphic">
          <ac:chgData name="Carolyn Roberts" userId="284d1814-4544-4183-b463-c7981ef0ed38" providerId="ADAL" clId="{34BE311C-DB73-904F-8010-DF1CFAFA3A20}" dt="2022-08-25T15:37:04.345" v="1361"/>
          <ac:graphicFrameMkLst>
            <pc:docMk/>
            <pc:sldMk cId="4076675614" sldId="261"/>
            <ac:graphicFrameMk id="48" creationId="{8D7677A6-0A08-7982-2EF4-63E5EF2CAB12}"/>
          </ac:graphicFrameMkLst>
        </pc:graphicFrameChg>
        <pc:picChg chg="del">
          <ac:chgData name="Carolyn Roberts" userId="284d1814-4544-4183-b463-c7981ef0ed38" providerId="ADAL" clId="{34BE311C-DB73-904F-8010-DF1CFAFA3A20}" dt="2022-08-15T17:43:23.613" v="118" actId="478"/>
          <ac:picMkLst>
            <pc:docMk/>
            <pc:sldMk cId="4076675614" sldId="261"/>
            <ac:picMk id="2" creationId="{529B74FF-1FF0-4783-BDE3-7EE7941980C4}"/>
          </ac:picMkLst>
        </pc:picChg>
      </pc:sldChg>
      <pc:sldChg chg="delSp add del setBg delDesignElem">
        <pc:chgData name="Carolyn Roberts" userId="284d1814-4544-4183-b463-c7981ef0ed38" providerId="ADAL" clId="{34BE311C-DB73-904F-8010-DF1CFAFA3A20}" dt="2022-08-15T17:50:04.236" v="367" actId="2696"/>
        <pc:sldMkLst>
          <pc:docMk/>
          <pc:sldMk cId="2830662983" sldId="262"/>
        </pc:sldMkLst>
        <pc:spChg chg="del">
          <ac:chgData name="Carolyn Roberts" userId="284d1814-4544-4183-b463-c7981ef0ed38" providerId="ADAL" clId="{34BE311C-DB73-904F-8010-DF1CFAFA3A20}" dt="2022-08-15T17:42:00.432" v="113"/>
          <ac:spMkLst>
            <pc:docMk/>
            <pc:sldMk cId="2830662983" sldId="262"/>
            <ac:spMk id="7" creationId="{AB8C311F-7253-4AED-9701-7FC0708C41C7}"/>
          </ac:spMkLst>
        </pc:spChg>
        <pc:spChg chg="del">
          <ac:chgData name="Carolyn Roberts" userId="284d1814-4544-4183-b463-c7981ef0ed38" providerId="ADAL" clId="{34BE311C-DB73-904F-8010-DF1CFAFA3A20}" dt="2022-08-15T17:42:00.432" v="113"/>
          <ac:spMkLst>
            <pc:docMk/>
            <pc:sldMk cId="2830662983" sldId="262"/>
            <ac:spMk id="9" creationId="{E2384209-CB15-4CDF-9D31-C44FD9A3F20D}"/>
          </ac:spMkLst>
        </pc:spChg>
        <pc:spChg chg="del">
          <ac:chgData name="Carolyn Roberts" userId="284d1814-4544-4183-b463-c7981ef0ed38" providerId="ADAL" clId="{34BE311C-DB73-904F-8010-DF1CFAFA3A20}" dt="2022-08-15T17:42:00.432" v="113"/>
          <ac:spMkLst>
            <pc:docMk/>
            <pc:sldMk cId="2830662983" sldId="262"/>
            <ac:spMk id="11" creationId="{2633B3B5-CC90-43F0-8714-D31D1F3F0209}"/>
          </ac:spMkLst>
        </pc:spChg>
        <pc:spChg chg="del">
          <ac:chgData name="Carolyn Roberts" userId="284d1814-4544-4183-b463-c7981ef0ed38" providerId="ADAL" clId="{34BE311C-DB73-904F-8010-DF1CFAFA3A20}" dt="2022-08-15T17:42:00.432" v="113"/>
          <ac:spMkLst>
            <pc:docMk/>
            <pc:sldMk cId="2830662983" sldId="262"/>
            <ac:spMk id="13" creationId="{A8D57A06-A426-446D-B02C-A2DC6B62E45E}"/>
          </ac:spMkLst>
        </pc:spChg>
      </pc:sldChg>
      <pc:sldChg chg="add del">
        <pc:chgData name="Carolyn Roberts" userId="284d1814-4544-4183-b463-c7981ef0ed38" providerId="ADAL" clId="{34BE311C-DB73-904F-8010-DF1CFAFA3A20}" dt="2022-08-15T17:50:09.254" v="368" actId="2696"/>
        <pc:sldMkLst>
          <pc:docMk/>
          <pc:sldMk cId="3873599662" sldId="263"/>
        </pc:sldMkLst>
      </pc:sldChg>
      <pc:sldChg chg="delSp add del setBg delDesignElem">
        <pc:chgData name="Carolyn Roberts" userId="284d1814-4544-4183-b463-c7981ef0ed38" providerId="ADAL" clId="{34BE311C-DB73-904F-8010-DF1CFAFA3A20}" dt="2022-08-15T17:50:15.853" v="369" actId="2696"/>
        <pc:sldMkLst>
          <pc:docMk/>
          <pc:sldMk cId="2952890755" sldId="264"/>
        </pc:sldMkLst>
        <pc:spChg chg="del">
          <ac:chgData name="Carolyn Roberts" userId="284d1814-4544-4183-b463-c7981ef0ed38" providerId="ADAL" clId="{34BE311C-DB73-904F-8010-DF1CFAFA3A20}" dt="2022-08-15T17:42:00.432" v="113"/>
          <ac:spMkLst>
            <pc:docMk/>
            <pc:sldMk cId="2952890755" sldId="264"/>
            <ac:spMk id="7" creationId="{AB8C311F-7253-4AED-9701-7FC0708C41C7}"/>
          </ac:spMkLst>
        </pc:spChg>
        <pc:spChg chg="del">
          <ac:chgData name="Carolyn Roberts" userId="284d1814-4544-4183-b463-c7981ef0ed38" providerId="ADAL" clId="{34BE311C-DB73-904F-8010-DF1CFAFA3A20}" dt="2022-08-15T17:42:00.432" v="113"/>
          <ac:spMkLst>
            <pc:docMk/>
            <pc:sldMk cId="2952890755" sldId="264"/>
            <ac:spMk id="9" creationId="{E2384209-CB15-4CDF-9D31-C44FD9A3F20D}"/>
          </ac:spMkLst>
        </pc:spChg>
        <pc:spChg chg="del">
          <ac:chgData name="Carolyn Roberts" userId="284d1814-4544-4183-b463-c7981ef0ed38" providerId="ADAL" clId="{34BE311C-DB73-904F-8010-DF1CFAFA3A20}" dt="2022-08-15T17:42:00.432" v="113"/>
          <ac:spMkLst>
            <pc:docMk/>
            <pc:sldMk cId="2952890755" sldId="264"/>
            <ac:spMk id="11" creationId="{2633B3B5-CC90-43F0-8714-D31D1F3F0209}"/>
          </ac:spMkLst>
        </pc:spChg>
        <pc:spChg chg="del">
          <ac:chgData name="Carolyn Roberts" userId="284d1814-4544-4183-b463-c7981ef0ed38" providerId="ADAL" clId="{34BE311C-DB73-904F-8010-DF1CFAFA3A20}" dt="2022-08-15T17:42:00.432" v="113"/>
          <ac:spMkLst>
            <pc:docMk/>
            <pc:sldMk cId="2952890755" sldId="264"/>
            <ac:spMk id="13" creationId="{A8D57A06-A426-446D-B02C-A2DC6B62E45E}"/>
          </ac:spMkLst>
        </pc:spChg>
      </pc:sldChg>
      <pc:sldChg chg="delSp add del setBg delDesignElem">
        <pc:chgData name="Carolyn Roberts" userId="284d1814-4544-4183-b463-c7981ef0ed38" providerId="ADAL" clId="{34BE311C-DB73-904F-8010-DF1CFAFA3A20}" dt="2022-08-15T17:56:24.032" v="389" actId="2696"/>
        <pc:sldMkLst>
          <pc:docMk/>
          <pc:sldMk cId="1118869590" sldId="265"/>
        </pc:sldMkLst>
        <pc:spChg chg="del">
          <ac:chgData name="Carolyn Roberts" userId="284d1814-4544-4183-b463-c7981ef0ed38" providerId="ADAL" clId="{34BE311C-DB73-904F-8010-DF1CFAFA3A20}" dt="2022-08-15T17:42:00.432" v="113"/>
          <ac:spMkLst>
            <pc:docMk/>
            <pc:sldMk cId="1118869590" sldId="265"/>
            <ac:spMk id="7" creationId="{AB8C311F-7253-4AED-9701-7FC0708C41C7}"/>
          </ac:spMkLst>
        </pc:spChg>
        <pc:spChg chg="del">
          <ac:chgData name="Carolyn Roberts" userId="284d1814-4544-4183-b463-c7981ef0ed38" providerId="ADAL" clId="{34BE311C-DB73-904F-8010-DF1CFAFA3A20}" dt="2022-08-15T17:42:00.432" v="113"/>
          <ac:spMkLst>
            <pc:docMk/>
            <pc:sldMk cId="1118869590" sldId="265"/>
            <ac:spMk id="9" creationId="{E2384209-CB15-4CDF-9D31-C44FD9A3F20D}"/>
          </ac:spMkLst>
        </pc:spChg>
        <pc:spChg chg="del">
          <ac:chgData name="Carolyn Roberts" userId="284d1814-4544-4183-b463-c7981ef0ed38" providerId="ADAL" clId="{34BE311C-DB73-904F-8010-DF1CFAFA3A20}" dt="2022-08-15T17:42:00.432" v="113"/>
          <ac:spMkLst>
            <pc:docMk/>
            <pc:sldMk cId="1118869590" sldId="265"/>
            <ac:spMk id="11" creationId="{2633B3B5-CC90-43F0-8714-D31D1F3F0209}"/>
          </ac:spMkLst>
        </pc:spChg>
        <pc:spChg chg="del">
          <ac:chgData name="Carolyn Roberts" userId="284d1814-4544-4183-b463-c7981ef0ed38" providerId="ADAL" clId="{34BE311C-DB73-904F-8010-DF1CFAFA3A20}" dt="2022-08-15T17:42:00.432" v="113"/>
          <ac:spMkLst>
            <pc:docMk/>
            <pc:sldMk cId="1118869590" sldId="265"/>
            <ac:spMk id="13" creationId="{A8D57A06-A426-446D-B02C-A2DC6B62E45E}"/>
          </ac:spMkLst>
        </pc:spChg>
      </pc:sldChg>
      <pc:sldChg chg="delSp add setBg delDesignElem">
        <pc:chgData name="Carolyn Roberts" userId="284d1814-4544-4183-b463-c7981ef0ed38" providerId="ADAL" clId="{34BE311C-DB73-904F-8010-DF1CFAFA3A20}" dt="2022-08-15T17:42:00.432" v="113"/>
        <pc:sldMkLst>
          <pc:docMk/>
          <pc:sldMk cId="34429957" sldId="266"/>
        </pc:sldMkLst>
        <pc:spChg chg="del">
          <ac:chgData name="Carolyn Roberts" userId="284d1814-4544-4183-b463-c7981ef0ed38" providerId="ADAL" clId="{34BE311C-DB73-904F-8010-DF1CFAFA3A20}" dt="2022-08-15T17:42:00.432" v="113"/>
          <ac:spMkLst>
            <pc:docMk/>
            <pc:sldMk cId="34429957" sldId="266"/>
            <ac:spMk id="8" creationId="{AB8C311F-7253-4AED-9701-7FC0708C41C7}"/>
          </ac:spMkLst>
        </pc:spChg>
        <pc:spChg chg="del">
          <ac:chgData name="Carolyn Roberts" userId="284d1814-4544-4183-b463-c7981ef0ed38" providerId="ADAL" clId="{34BE311C-DB73-904F-8010-DF1CFAFA3A20}" dt="2022-08-15T17:42:00.432" v="113"/>
          <ac:spMkLst>
            <pc:docMk/>
            <pc:sldMk cId="34429957" sldId="266"/>
            <ac:spMk id="10" creationId="{E2384209-CB15-4CDF-9D31-C44FD9A3F20D}"/>
          </ac:spMkLst>
        </pc:spChg>
        <pc:spChg chg="del">
          <ac:chgData name="Carolyn Roberts" userId="284d1814-4544-4183-b463-c7981ef0ed38" providerId="ADAL" clId="{34BE311C-DB73-904F-8010-DF1CFAFA3A20}" dt="2022-08-15T17:42:00.432" v="113"/>
          <ac:spMkLst>
            <pc:docMk/>
            <pc:sldMk cId="34429957" sldId="266"/>
            <ac:spMk id="12" creationId="{2633B3B5-CC90-43F0-8714-D31D1F3F0209}"/>
          </ac:spMkLst>
        </pc:spChg>
        <pc:spChg chg="del">
          <ac:chgData name="Carolyn Roberts" userId="284d1814-4544-4183-b463-c7981ef0ed38" providerId="ADAL" clId="{34BE311C-DB73-904F-8010-DF1CFAFA3A20}" dt="2022-08-15T17:42:00.432" v="113"/>
          <ac:spMkLst>
            <pc:docMk/>
            <pc:sldMk cId="34429957" sldId="266"/>
            <ac:spMk id="14" creationId="{A8D57A06-A426-446D-B02C-A2DC6B62E45E}"/>
          </ac:spMkLst>
        </pc:spChg>
      </pc:sldChg>
      <pc:sldChg chg="delSp add del setBg delDesignElem">
        <pc:chgData name="Carolyn Roberts" userId="284d1814-4544-4183-b463-c7981ef0ed38" providerId="ADAL" clId="{34BE311C-DB73-904F-8010-DF1CFAFA3A20}" dt="2022-08-15T18:01:54.611" v="570" actId="2696"/>
        <pc:sldMkLst>
          <pc:docMk/>
          <pc:sldMk cId="4035703305" sldId="267"/>
        </pc:sldMkLst>
        <pc:spChg chg="del">
          <ac:chgData name="Carolyn Roberts" userId="284d1814-4544-4183-b463-c7981ef0ed38" providerId="ADAL" clId="{34BE311C-DB73-904F-8010-DF1CFAFA3A20}" dt="2022-08-15T17:42:00.432" v="113"/>
          <ac:spMkLst>
            <pc:docMk/>
            <pc:sldMk cId="4035703305" sldId="267"/>
            <ac:spMk id="7" creationId="{AB8C311F-7253-4AED-9701-7FC0708C41C7}"/>
          </ac:spMkLst>
        </pc:spChg>
        <pc:spChg chg="del">
          <ac:chgData name="Carolyn Roberts" userId="284d1814-4544-4183-b463-c7981ef0ed38" providerId="ADAL" clId="{34BE311C-DB73-904F-8010-DF1CFAFA3A20}" dt="2022-08-15T17:42:00.432" v="113"/>
          <ac:spMkLst>
            <pc:docMk/>
            <pc:sldMk cId="4035703305" sldId="267"/>
            <ac:spMk id="9" creationId="{E2384209-CB15-4CDF-9D31-C44FD9A3F20D}"/>
          </ac:spMkLst>
        </pc:spChg>
        <pc:spChg chg="del">
          <ac:chgData name="Carolyn Roberts" userId="284d1814-4544-4183-b463-c7981ef0ed38" providerId="ADAL" clId="{34BE311C-DB73-904F-8010-DF1CFAFA3A20}" dt="2022-08-15T17:42:00.432" v="113"/>
          <ac:spMkLst>
            <pc:docMk/>
            <pc:sldMk cId="4035703305" sldId="267"/>
            <ac:spMk id="11" creationId="{2633B3B5-CC90-43F0-8714-D31D1F3F0209}"/>
          </ac:spMkLst>
        </pc:spChg>
        <pc:spChg chg="del">
          <ac:chgData name="Carolyn Roberts" userId="284d1814-4544-4183-b463-c7981ef0ed38" providerId="ADAL" clId="{34BE311C-DB73-904F-8010-DF1CFAFA3A20}" dt="2022-08-15T17:42:00.432" v="113"/>
          <ac:spMkLst>
            <pc:docMk/>
            <pc:sldMk cId="4035703305" sldId="267"/>
            <ac:spMk id="13" creationId="{A8D57A06-A426-446D-B02C-A2DC6B62E45E}"/>
          </ac:spMkLst>
        </pc:spChg>
      </pc:sldChg>
      <pc:sldChg chg="addSp delSp modSp add mod setBg modClrScheme delDesignElem chgLayout">
        <pc:chgData name="Carolyn Roberts" userId="284d1814-4544-4183-b463-c7981ef0ed38" providerId="ADAL" clId="{34BE311C-DB73-904F-8010-DF1CFAFA3A20}" dt="2022-08-15T18:15:29.804" v="775" actId="27636"/>
        <pc:sldMkLst>
          <pc:docMk/>
          <pc:sldMk cId="123218309" sldId="268"/>
        </pc:sldMkLst>
        <pc:spChg chg="add del mod ord">
          <ac:chgData name="Carolyn Roberts" userId="284d1814-4544-4183-b463-c7981ef0ed38" providerId="ADAL" clId="{34BE311C-DB73-904F-8010-DF1CFAFA3A20}" dt="2022-08-15T18:13:39.396" v="732" actId="700"/>
          <ac:spMkLst>
            <pc:docMk/>
            <pc:sldMk cId="123218309" sldId="268"/>
            <ac:spMk id="3" creationId="{2376484D-EF57-BDFE-7164-56A39523E5F5}"/>
          </ac:spMkLst>
        </pc:spChg>
        <pc:spChg chg="add del mod ord">
          <ac:chgData name="Carolyn Roberts" userId="284d1814-4544-4183-b463-c7981ef0ed38" providerId="ADAL" clId="{34BE311C-DB73-904F-8010-DF1CFAFA3A20}" dt="2022-08-15T18:13:39.396" v="732" actId="700"/>
          <ac:spMkLst>
            <pc:docMk/>
            <pc:sldMk cId="123218309" sldId="268"/>
            <ac:spMk id="4" creationId="{F27BEE20-F2CC-03E5-DF30-E3BA8BDA21DA}"/>
          </ac:spMkLst>
        </pc:spChg>
        <pc:spChg chg="add mod">
          <ac:chgData name="Carolyn Roberts" userId="284d1814-4544-4183-b463-c7981ef0ed38" providerId="ADAL" clId="{34BE311C-DB73-904F-8010-DF1CFAFA3A20}" dt="2022-08-15T18:14:49.628" v="750" actId="26606"/>
          <ac:spMkLst>
            <pc:docMk/>
            <pc:sldMk cId="123218309" sldId="268"/>
            <ac:spMk id="5" creationId="{837DDCE9-C2E1-4BF8-15CC-A99A6B03B50A}"/>
          </ac:spMkLst>
        </pc:spChg>
        <pc:spChg chg="add mod">
          <ac:chgData name="Carolyn Roberts" userId="284d1814-4544-4183-b463-c7981ef0ed38" providerId="ADAL" clId="{34BE311C-DB73-904F-8010-DF1CFAFA3A20}" dt="2022-08-15T18:15:29.804" v="775" actId="27636"/>
          <ac:spMkLst>
            <pc:docMk/>
            <pc:sldMk cId="123218309" sldId="268"/>
            <ac:spMk id="6" creationId="{099A9AEE-3543-01C3-0CF4-89E548BDA6A6}"/>
          </ac:spMkLst>
        </pc:spChg>
        <pc:spChg chg="add del">
          <ac:chgData name="Carolyn Roberts" userId="284d1814-4544-4183-b463-c7981ef0ed38" providerId="ADAL" clId="{34BE311C-DB73-904F-8010-DF1CFAFA3A20}" dt="2022-08-15T18:14:49.601" v="749" actId="26606"/>
          <ac:spMkLst>
            <pc:docMk/>
            <pc:sldMk cId="123218309" sldId="268"/>
            <ac:spMk id="12" creationId="{1C582B07-D0F0-4B6B-A5D9-D2F192CB3A4E}"/>
          </ac:spMkLst>
        </pc:spChg>
        <pc:spChg chg="del">
          <ac:chgData name="Carolyn Roberts" userId="284d1814-4544-4183-b463-c7981ef0ed38" providerId="ADAL" clId="{34BE311C-DB73-904F-8010-DF1CFAFA3A20}" dt="2022-08-15T17:42:00.432" v="113"/>
          <ac:spMkLst>
            <pc:docMk/>
            <pc:sldMk cId="123218309" sldId="268"/>
            <ac:spMk id="25" creationId="{8DAAB828-02C8-4111-AC14-FF5ACEDDFE37}"/>
          </ac:spMkLst>
        </pc:spChg>
        <pc:spChg chg="add del">
          <ac:chgData name="Carolyn Roberts" userId="284d1814-4544-4183-b463-c7981ef0ed38" providerId="ADAL" clId="{34BE311C-DB73-904F-8010-DF1CFAFA3A20}" dt="2022-08-15T18:14:49.601" v="749" actId="26606"/>
          <ac:spMkLst>
            <pc:docMk/>
            <pc:sldMk cId="123218309" sldId="268"/>
            <ac:spMk id="47" creationId="{BEAC0A80-07D3-49CB-87C3-BC34F219DFF7}"/>
          </ac:spMkLst>
        </pc:spChg>
        <pc:spChg chg="add">
          <ac:chgData name="Carolyn Roberts" userId="284d1814-4544-4183-b463-c7981ef0ed38" providerId="ADAL" clId="{34BE311C-DB73-904F-8010-DF1CFAFA3A20}" dt="2022-08-15T18:14:49.628" v="750" actId="26606"/>
          <ac:spMkLst>
            <pc:docMk/>
            <pc:sldMk cId="123218309" sldId="268"/>
            <ac:spMk id="49" creationId="{1C582B07-D0F0-4B6B-A5D9-D2F192CB3A4E}"/>
          </ac:spMkLst>
        </pc:spChg>
        <pc:spChg chg="add">
          <ac:chgData name="Carolyn Roberts" userId="284d1814-4544-4183-b463-c7981ef0ed38" providerId="ADAL" clId="{34BE311C-DB73-904F-8010-DF1CFAFA3A20}" dt="2022-08-15T18:14:49.628" v="750" actId="26606"/>
          <ac:spMkLst>
            <pc:docMk/>
            <pc:sldMk cId="123218309" sldId="268"/>
            <ac:spMk id="53" creationId="{BEAC0A80-07D3-49CB-87C3-BC34F219DFF7}"/>
          </ac:spMkLst>
        </pc:spChg>
        <pc:grpChg chg="add del">
          <ac:chgData name="Carolyn Roberts" userId="284d1814-4544-4183-b463-c7981ef0ed38" providerId="ADAL" clId="{34BE311C-DB73-904F-8010-DF1CFAFA3A20}" dt="2022-08-15T18:14:49.601" v="749" actId="26606"/>
          <ac:grpSpMkLst>
            <pc:docMk/>
            <pc:sldMk cId="123218309" sldId="268"/>
            <ac:grpSpMk id="14" creationId="{4D431671-5191-4947-8899-E90505A70426}"/>
          </ac:grpSpMkLst>
        </pc:grpChg>
        <pc:grpChg chg="del">
          <ac:chgData name="Carolyn Roberts" userId="284d1814-4544-4183-b463-c7981ef0ed38" providerId="ADAL" clId="{34BE311C-DB73-904F-8010-DF1CFAFA3A20}" dt="2022-08-15T17:42:00.432" v="113"/>
          <ac:grpSpMkLst>
            <pc:docMk/>
            <pc:sldMk cId="123218309" sldId="268"/>
            <ac:grpSpMk id="27" creationId="{C32D4553-E775-4F16-9A6F-FED8D166A5B7}"/>
          </ac:grpSpMkLst>
        </pc:grpChg>
        <pc:grpChg chg="add">
          <ac:chgData name="Carolyn Roberts" userId="284d1814-4544-4183-b463-c7981ef0ed38" providerId="ADAL" clId="{34BE311C-DB73-904F-8010-DF1CFAFA3A20}" dt="2022-08-15T18:14:49.628" v="750" actId="26606"/>
          <ac:grpSpMkLst>
            <pc:docMk/>
            <pc:sldMk cId="123218309" sldId="268"/>
            <ac:grpSpMk id="50" creationId="{4D431671-5191-4947-8899-E90505A70426}"/>
          </ac:grpSpMkLst>
        </pc:grpChg>
        <pc:picChg chg="del mod">
          <ac:chgData name="Carolyn Roberts" userId="284d1814-4544-4183-b463-c7981ef0ed38" providerId="ADAL" clId="{34BE311C-DB73-904F-8010-DF1CFAFA3A20}" dt="2022-08-15T18:13:42.675" v="734" actId="478"/>
          <ac:picMkLst>
            <pc:docMk/>
            <pc:sldMk cId="123218309" sldId="268"/>
            <ac:picMk id="2" creationId="{B2B7ABF0-0B5C-4312-827A-D12D66095282}"/>
          </ac:picMkLst>
        </pc:picChg>
        <pc:picChg chg="add del">
          <ac:chgData name="Carolyn Roberts" userId="284d1814-4544-4183-b463-c7981ef0ed38" providerId="ADAL" clId="{34BE311C-DB73-904F-8010-DF1CFAFA3A20}" dt="2022-08-15T18:14:49.601" v="749" actId="26606"/>
          <ac:picMkLst>
            <pc:docMk/>
            <pc:sldMk cId="123218309" sldId="268"/>
            <ac:picMk id="8" creationId="{0238D110-5C6F-D292-48EA-F6784B207872}"/>
          </ac:picMkLst>
        </pc:picChg>
        <pc:picChg chg="add">
          <ac:chgData name="Carolyn Roberts" userId="284d1814-4544-4183-b463-c7981ef0ed38" providerId="ADAL" clId="{34BE311C-DB73-904F-8010-DF1CFAFA3A20}" dt="2022-08-15T18:14:49.628" v="750" actId="26606"/>
          <ac:picMkLst>
            <pc:docMk/>
            <pc:sldMk cId="123218309" sldId="268"/>
            <ac:picMk id="54" creationId="{47707E3D-D1A5-EE35-DDA6-AE5CA695DB03}"/>
          </ac:picMkLst>
        </pc:picChg>
      </pc:sldChg>
      <pc:sldChg chg="addSp delSp modSp add mod setBg modClrScheme delDesignElem chgLayout">
        <pc:chgData name="Carolyn Roberts" userId="284d1814-4544-4183-b463-c7981ef0ed38" providerId="ADAL" clId="{34BE311C-DB73-904F-8010-DF1CFAFA3A20}" dt="2022-08-24T20:20:45.519" v="1348" actId="20577"/>
        <pc:sldMkLst>
          <pc:docMk/>
          <pc:sldMk cId="497166824" sldId="269"/>
        </pc:sldMkLst>
        <pc:spChg chg="add mod">
          <ac:chgData name="Carolyn Roberts" userId="284d1814-4544-4183-b463-c7981ef0ed38" providerId="ADAL" clId="{34BE311C-DB73-904F-8010-DF1CFAFA3A20}" dt="2022-08-15T18:18:57.381" v="829" actId="26606"/>
          <ac:spMkLst>
            <pc:docMk/>
            <pc:sldMk cId="497166824" sldId="269"/>
            <ac:spMk id="3" creationId="{540BD37A-B58E-1BE3-96E0-0E02D7966D38}"/>
          </ac:spMkLst>
        </pc:spChg>
        <pc:spChg chg="add del mod">
          <ac:chgData name="Carolyn Roberts" userId="284d1814-4544-4183-b463-c7981ef0ed38" providerId="ADAL" clId="{34BE311C-DB73-904F-8010-DF1CFAFA3A20}" dt="2022-08-15T18:18:57.381" v="829" actId="26606"/>
          <ac:spMkLst>
            <pc:docMk/>
            <pc:sldMk cId="497166824" sldId="269"/>
            <ac:spMk id="4" creationId="{6DB0AA41-6170-03E5-0E20-BAAB444B7EB2}"/>
          </ac:spMkLst>
        </pc:spChg>
        <pc:spChg chg="del">
          <ac:chgData name="Carolyn Roberts" userId="284d1814-4544-4183-b463-c7981ef0ed38" providerId="ADAL" clId="{34BE311C-DB73-904F-8010-DF1CFAFA3A20}" dt="2022-08-15T17:42:00.432" v="113"/>
          <ac:spMkLst>
            <pc:docMk/>
            <pc:sldMk cId="497166824" sldId="269"/>
            <ac:spMk id="7" creationId="{AB8C311F-7253-4AED-9701-7FC0708C41C7}"/>
          </ac:spMkLst>
        </pc:spChg>
        <pc:spChg chg="add">
          <ac:chgData name="Carolyn Roberts" userId="284d1814-4544-4183-b463-c7981ef0ed38" providerId="ADAL" clId="{34BE311C-DB73-904F-8010-DF1CFAFA3A20}" dt="2022-08-15T18:18:57.381" v="829" actId="26606"/>
          <ac:spMkLst>
            <pc:docMk/>
            <pc:sldMk cId="497166824" sldId="269"/>
            <ac:spMk id="8" creationId="{F14D45BF-E397-40C0-AFE3-A4149E60E152}"/>
          </ac:spMkLst>
        </pc:spChg>
        <pc:spChg chg="del">
          <ac:chgData name="Carolyn Roberts" userId="284d1814-4544-4183-b463-c7981ef0ed38" providerId="ADAL" clId="{34BE311C-DB73-904F-8010-DF1CFAFA3A20}" dt="2022-08-15T17:42:00.432" v="113"/>
          <ac:spMkLst>
            <pc:docMk/>
            <pc:sldMk cId="497166824" sldId="269"/>
            <ac:spMk id="9" creationId="{E2384209-CB15-4CDF-9D31-C44FD9A3F20D}"/>
          </ac:spMkLst>
        </pc:spChg>
        <pc:spChg chg="add del">
          <ac:chgData name="Carolyn Roberts" userId="284d1814-4544-4183-b463-c7981ef0ed38" providerId="ADAL" clId="{34BE311C-DB73-904F-8010-DF1CFAFA3A20}" dt="2022-08-15T18:18:03.636" v="814" actId="26606"/>
          <ac:spMkLst>
            <pc:docMk/>
            <pc:sldMk cId="497166824" sldId="269"/>
            <ac:spMk id="10" creationId="{F14D45BF-E397-40C0-AFE3-A4149E60E152}"/>
          </ac:spMkLst>
        </pc:spChg>
        <pc:spChg chg="del">
          <ac:chgData name="Carolyn Roberts" userId="284d1814-4544-4183-b463-c7981ef0ed38" providerId="ADAL" clId="{34BE311C-DB73-904F-8010-DF1CFAFA3A20}" dt="2022-08-15T17:42:00.432" v="113"/>
          <ac:spMkLst>
            <pc:docMk/>
            <pc:sldMk cId="497166824" sldId="269"/>
            <ac:spMk id="11" creationId="{2633B3B5-CC90-43F0-8714-D31D1F3F0209}"/>
          </ac:spMkLst>
        </pc:spChg>
        <pc:spChg chg="del">
          <ac:chgData name="Carolyn Roberts" userId="284d1814-4544-4183-b463-c7981ef0ed38" providerId="ADAL" clId="{34BE311C-DB73-904F-8010-DF1CFAFA3A20}" dt="2022-08-15T17:42:00.432" v="113"/>
          <ac:spMkLst>
            <pc:docMk/>
            <pc:sldMk cId="497166824" sldId="269"/>
            <ac:spMk id="13" creationId="{A8D57A06-A426-446D-B02C-A2DC6B62E45E}"/>
          </ac:spMkLst>
        </pc:spChg>
        <pc:spChg chg="add del">
          <ac:chgData name="Carolyn Roberts" userId="284d1814-4544-4183-b463-c7981ef0ed38" providerId="ADAL" clId="{34BE311C-DB73-904F-8010-DF1CFAFA3A20}" dt="2022-08-15T18:18:03.636" v="814" actId="26606"/>
          <ac:spMkLst>
            <pc:docMk/>
            <pc:sldMk cId="497166824" sldId="269"/>
            <ac:spMk id="45" creationId="{07E3C0EF-2D2A-42BA-B4E2-76E2B1FC52FE}"/>
          </ac:spMkLst>
        </pc:spChg>
        <pc:spChg chg="add">
          <ac:chgData name="Carolyn Roberts" userId="284d1814-4544-4183-b463-c7981ef0ed38" providerId="ADAL" clId="{34BE311C-DB73-904F-8010-DF1CFAFA3A20}" dt="2022-08-15T18:18:57.381" v="829" actId="26606"/>
          <ac:spMkLst>
            <pc:docMk/>
            <pc:sldMk cId="497166824" sldId="269"/>
            <ac:spMk id="47" creationId="{07E3C0EF-2D2A-42BA-B4E2-76E2B1FC52FE}"/>
          </ac:spMkLst>
        </pc:spChg>
        <pc:grpChg chg="add del">
          <ac:chgData name="Carolyn Roberts" userId="284d1814-4544-4183-b463-c7981ef0ed38" providerId="ADAL" clId="{34BE311C-DB73-904F-8010-DF1CFAFA3A20}" dt="2022-08-15T18:18:03.636" v="814" actId="26606"/>
          <ac:grpSpMkLst>
            <pc:docMk/>
            <pc:sldMk cId="497166824" sldId="269"/>
            <ac:grpSpMk id="12" creationId="{35F4CD44-7930-4EB8-9A74-8D2F9E63693E}"/>
          </ac:grpSpMkLst>
        </pc:grpChg>
        <pc:grpChg chg="add">
          <ac:chgData name="Carolyn Roberts" userId="284d1814-4544-4183-b463-c7981ef0ed38" providerId="ADAL" clId="{34BE311C-DB73-904F-8010-DF1CFAFA3A20}" dt="2022-08-15T18:18:57.381" v="829" actId="26606"/>
          <ac:grpSpMkLst>
            <pc:docMk/>
            <pc:sldMk cId="497166824" sldId="269"/>
            <ac:grpSpMk id="44" creationId="{35F4CD44-7930-4EB8-9A74-8D2F9E63693E}"/>
          </ac:grpSpMkLst>
        </pc:grpChg>
        <pc:graphicFrameChg chg="add del mod">
          <ac:chgData name="Carolyn Roberts" userId="284d1814-4544-4183-b463-c7981ef0ed38" providerId="ADAL" clId="{34BE311C-DB73-904F-8010-DF1CFAFA3A20}" dt="2022-08-15T18:18:03.636" v="814" actId="26606"/>
          <ac:graphicFrameMkLst>
            <pc:docMk/>
            <pc:sldMk cId="497166824" sldId="269"/>
            <ac:graphicFrameMk id="6" creationId="{7A0792E5-DFE6-E069-27DC-1EAD378F7B38}"/>
          </ac:graphicFrameMkLst>
        </pc:graphicFrameChg>
        <pc:graphicFrameChg chg="add mod">
          <ac:chgData name="Carolyn Roberts" userId="284d1814-4544-4183-b463-c7981ef0ed38" providerId="ADAL" clId="{34BE311C-DB73-904F-8010-DF1CFAFA3A20}" dt="2022-08-24T20:20:45.519" v="1348" actId="20577"/>
          <ac:graphicFrameMkLst>
            <pc:docMk/>
            <pc:sldMk cId="497166824" sldId="269"/>
            <ac:graphicFrameMk id="48" creationId="{FCA249B3-4A19-3640-7BDF-8F3CCC44703E}"/>
          </ac:graphicFrameMkLst>
        </pc:graphicFrameChg>
        <pc:picChg chg="del">
          <ac:chgData name="Carolyn Roberts" userId="284d1814-4544-4183-b463-c7981ef0ed38" providerId="ADAL" clId="{34BE311C-DB73-904F-8010-DF1CFAFA3A20}" dt="2022-08-15T18:04:10.638" v="628" actId="478"/>
          <ac:picMkLst>
            <pc:docMk/>
            <pc:sldMk cId="497166824" sldId="269"/>
            <ac:picMk id="2" creationId="{EBA02E11-8F17-43B5-BA61-568AAF04846F}"/>
          </ac:picMkLst>
        </pc:picChg>
      </pc:sldChg>
      <pc:sldChg chg="delSp add setBg delDesignElem">
        <pc:chgData name="Carolyn Roberts" userId="284d1814-4544-4183-b463-c7981ef0ed38" providerId="ADAL" clId="{34BE311C-DB73-904F-8010-DF1CFAFA3A20}" dt="2022-08-15T17:42:00.432" v="113"/>
        <pc:sldMkLst>
          <pc:docMk/>
          <pc:sldMk cId="3694030080" sldId="270"/>
        </pc:sldMkLst>
        <pc:spChg chg="del">
          <ac:chgData name="Carolyn Roberts" userId="284d1814-4544-4183-b463-c7981ef0ed38" providerId="ADAL" clId="{34BE311C-DB73-904F-8010-DF1CFAFA3A20}" dt="2022-08-15T17:42:00.432" v="113"/>
          <ac:spMkLst>
            <pc:docMk/>
            <pc:sldMk cId="3694030080" sldId="270"/>
            <ac:spMk id="7" creationId="{AB8C311F-7253-4AED-9701-7FC0708C41C7}"/>
          </ac:spMkLst>
        </pc:spChg>
        <pc:spChg chg="del">
          <ac:chgData name="Carolyn Roberts" userId="284d1814-4544-4183-b463-c7981ef0ed38" providerId="ADAL" clId="{34BE311C-DB73-904F-8010-DF1CFAFA3A20}" dt="2022-08-15T17:42:00.432" v="113"/>
          <ac:spMkLst>
            <pc:docMk/>
            <pc:sldMk cId="3694030080" sldId="270"/>
            <ac:spMk id="9" creationId="{E2384209-CB15-4CDF-9D31-C44FD9A3F20D}"/>
          </ac:spMkLst>
        </pc:spChg>
        <pc:spChg chg="del">
          <ac:chgData name="Carolyn Roberts" userId="284d1814-4544-4183-b463-c7981ef0ed38" providerId="ADAL" clId="{34BE311C-DB73-904F-8010-DF1CFAFA3A20}" dt="2022-08-15T17:42:00.432" v="113"/>
          <ac:spMkLst>
            <pc:docMk/>
            <pc:sldMk cId="3694030080" sldId="270"/>
            <ac:spMk id="11" creationId="{2633B3B5-CC90-43F0-8714-D31D1F3F0209}"/>
          </ac:spMkLst>
        </pc:spChg>
        <pc:spChg chg="del">
          <ac:chgData name="Carolyn Roberts" userId="284d1814-4544-4183-b463-c7981ef0ed38" providerId="ADAL" clId="{34BE311C-DB73-904F-8010-DF1CFAFA3A20}" dt="2022-08-15T17:42:00.432" v="113"/>
          <ac:spMkLst>
            <pc:docMk/>
            <pc:sldMk cId="3694030080" sldId="270"/>
            <ac:spMk id="13" creationId="{A8D57A06-A426-446D-B02C-A2DC6B62E45E}"/>
          </ac:spMkLst>
        </pc:spChg>
      </pc:sldChg>
      <pc:sldChg chg="addSp delSp modSp add mod setBg modClrScheme delDesignElem chgLayout">
        <pc:chgData name="Carolyn Roberts" userId="284d1814-4544-4183-b463-c7981ef0ed38" providerId="ADAL" clId="{34BE311C-DB73-904F-8010-DF1CFAFA3A20}" dt="2022-08-15T18:31:30.193" v="1237" actId="700"/>
        <pc:sldMkLst>
          <pc:docMk/>
          <pc:sldMk cId="17195971" sldId="271"/>
        </pc:sldMkLst>
        <pc:spChg chg="add del mod ord">
          <ac:chgData name="Carolyn Roberts" userId="284d1814-4544-4183-b463-c7981ef0ed38" providerId="ADAL" clId="{34BE311C-DB73-904F-8010-DF1CFAFA3A20}" dt="2022-08-15T18:31:30.193" v="1237" actId="700"/>
          <ac:spMkLst>
            <pc:docMk/>
            <pc:sldMk cId="17195971" sldId="271"/>
            <ac:spMk id="3" creationId="{F4578DB6-5E55-8A1D-8E24-7F412939A400}"/>
          </ac:spMkLst>
        </pc:spChg>
        <pc:spChg chg="add del mod ord">
          <ac:chgData name="Carolyn Roberts" userId="284d1814-4544-4183-b463-c7981ef0ed38" providerId="ADAL" clId="{34BE311C-DB73-904F-8010-DF1CFAFA3A20}" dt="2022-08-15T18:31:30.193" v="1237" actId="700"/>
          <ac:spMkLst>
            <pc:docMk/>
            <pc:sldMk cId="17195971" sldId="271"/>
            <ac:spMk id="4" creationId="{B37FA371-7C03-95EF-08F5-7C4BAD378A6B}"/>
          </ac:spMkLst>
        </pc:spChg>
        <pc:spChg chg="del">
          <ac:chgData name="Carolyn Roberts" userId="284d1814-4544-4183-b463-c7981ef0ed38" providerId="ADAL" clId="{34BE311C-DB73-904F-8010-DF1CFAFA3A20}" dt="2022-08-15T17:42:00.432" v="113"/>
          <ac:spMkLst>
            <pc:docMk/>
            <pc:sldMk cId="17195971" sldId="271"/>
            <ac:spMk id="7" creationId="{AB8C311F-7253-4AED-9701-7FC0708C41C7}"/>
          </ac:spMkLst>
        </pc:spChg>
        <pc:spChg chg="del">
          <ac:chgData name="Carolyn Roberts" userId="284d1814-4544-4183-b463-c7981ef0ed38" providerId="ADAL" clId="{34BE311C-DB73-904F-8010-DF1CFAFA3A20}" dt="2022-08-15T17:42:00.432" v="113"/>
          <ac:spMkLst>
            <pc:docMk/>
            <pc:sldMk cId="17195971" sldId="271"/>
            <ac:spMk id="9" creationId="{E2384209-CB15-4CDF-9D31-C44FD9A3F20D}"/>
          </ac:spMkLst>
        </pc:spChg>
        <pc:spChg chg="del">
          <ac:chgData name="Carolyn Roberts" userId="284d1814-4544-4183-b463-c7981ef0ed38" providerId="ADAL" clId="{34BE311C-DB73-904F-8010-DF1CFAFA3A20}" dt="2022-08-15T17:42:00.432" v="113"/>
          <ac:spMkLst>
            <pc:docMk/>
            <pc:sldMk cId="17195971" sldId="271"/>
            <ac:spMk id="11" creationId="{2633B3B5-CC90-43F0-8714-D31D1F3F0209}"/>
          </ac:spMkLst>
        </pc:spChg>
        <pc:spChg chg="del">
          <ac:chgData name="Carolyn Roberts" userId="284d1814-4544-4183-b463-c7981ef0ed38" providerId="ADAL" clId="{34BE311C-DB73-904F-8010-DF1CFAFA3A20}" dt="2022-08-15T17:42:00.432" v="113"/>
          <ac:spMkLst>
            <pc:docMk/>
            <pc:sldMk cId="17195971" sldId="271"/>
            <ac:spMk id="13" creationId="{A8D57A06-A426-446D-B02C-A2DC6B62E45E}"/>
          </ac:spMkLst>
        </pc:spChg>
      </pc:sldChg>
      <pc:sldChg chg="addSp delSp modSp new mod setBg modClrScheme chgLayout">
        <pc:chgData name="Carolyn Roberts" userId="284d1814-4544-4183-b463-c7981ef0ed38" providerId="ADAL" clId="{34BE311C-DB73-904F-8010-DF1CFAFA3A20}" dt="2022-08-15T18:08:51.533" v="696" actId="26606"/>
        <pc:sldMkLst>
          <pc:docMk/>
          <pc:sldMk cId="1471931690" sldId="272"/>
        </pc:sldMkLst>
        <pc:spChg chg="add mod">
          <ac:chgData name="Carolyn Roberts" userId="284d1814-4544-4183-b463-c7981ef0ed38" providerId="ADAL" clId="{34BE311C-DB73-904F-8010-DF1CFAFA3A20}" dt="2022-08-15T18:08:51.533" v="696" actId="26606"/>
          <ac:spMkLst>
            <pc:docMk/>
            <pc:sldMk cId="1471931690" sldId="272"/>
            <ac:spMk id="2" creationId="{98498DBC-C479-3A54-8E29-23B4A51C04D8}"/>
          </ac:spMkLst>
        </pc:spChg>
        <pc:spChg chg="add del mod">
          <ac:chgData name="Carolyn Roberts" userId="284d1814-4544-4183-b463-c7981ef0ed38" providerId="ADAL" clId="{34BE311C-DB73-904F-8010-DF1CFAFA3A20}" dt="2022-08-15T18:08:51.533" v="696" actId="26606"/>
          <ac:spMkLst>
            <pc:docMk/>
            <pc:sldMk cId="1471931690" sldId="272"/>
            <ac:spMk id="3" creationId="{4BAB3016-FAC6-F286-5B1A-E976DE935EFF}"/>
          </ac:spMkLst>
        </pc:spChg>
        <pc:spChg chg="add del">
          <ac:chgData name="Carolyn Roberts" userId="284d1814-4544-4183-b463-c7981ef0ed38" providerId="ADAL" clId="{34BE311C-DB73-904F-8010-DF1CFAFA3A20}" dt="2022-08-15T18:08:51.506" v="695" actId="26606"/>
          <ac:spMkLst>
            <pc:docMk/>
            <pc:sldMk cId="1471931690" sldId="272"/>
            <ac:spMk id="6" creationId="{F14D45BF-E397-40C0-AFE3-A4149E60E152}"/>
          </ac:spMkLst>
        </pc:spChg>
        <pc:spChg chg="add del">
          <ac:chgData name="Carolyn Roberts" userId="284d1814-4544-4183-b463-c7981ef0ed38" providerId="ADAL" clId="{34BE311C-DB73-904F-8010-DF1CFAFA3A20}" dt="2022-08-15T18:08:03.514" v="686" actId="26606"/>
          <ac:spMkLst>
            <pc:docMk/>
            <pc:sldMk cId="1471931690" sldId="272"/>
            <ac:spMk id="9" creationId="{1C582B07-D0F0-4B6B-A5D9-D2F192CB3A4E}"/>
          </ac:spMkLst>
        </pc:spChg>
        <pc:spChg chg="add del">
          <ac:chgData name="Carolyn Roberts" userId="284d1814-4544-4183-b463-c7981ef0ed38" providerId="ADAL" clId="{34BE311C-DB73-904F-8010-DF1CFAFA3A20}" dt="2022-08-15T18:08:03.514" v="686" actId="26606"/>
          <ac:spMkLst>
            <pc:docMk/>
            <pc:sldMk cId="1471931690" sldId="272"/>
            <ac:spMk id="11" creationId="{93BB3E09-131F-4602-BD64-FD9435CAC423}"/>
          </ac:spMkLst>
        </pc:spChg>
        <pc:spChg chg="add del">
          <ac:chgData name="Carolyn Roberts" userId="284d1814-4544-4183-b463-c7981ef0ed38" providerId="ADAL" clId="{34BE311C-DB73-904F-8010-DF1CFAFA3A20}" dt="2022-08-15T18:08:51.506" v="695" actId="26606"/>
          <ac:spMkLst>
            <pc:docMk/>
            <pc:sldMk cId="1471931690" sldId="272"/>
            <ac:spMk id="44" creationId="{07E3C0EF-2D2A-42BA-B4E2-76E2B1FC52FE}"/>
          </ac:spMkLst>
        </pc:spChg>
        <pc:spChg chg="add">
          <ac:chgData name="Carolyn Roberts" userId="284d1814-4544-4183-b463-c7981ef0ed38" providerId="ADAL" clId="{34BE311C-DB73-904F-8010-DF1CFAFA3A20}" dt="2022-08-15T18:08:51.533" v="696" actId="26606"/>
          <ac:spMkLst>
            <pc:docMk/>
            <pc:sldMk cId="1471931690" sldId="272"/>
            <ac:spMk id="46" creationId="{F14D45BF-E397-40C0-AFE3-A4149E60E152}"/>
          </ac:spMkLst>
        </pc:spChg>
        <pc:spChg chg="add">
          <ac:chgData name="Carolyn Roberts" userId="284d1814-4544-4183-b463-c7981ef0ed38" providerId="ADAL" clId="{34BE311C-DB73-904F-8010-DF1CFAFA3A20}" dt="2022-08-15T18:08:51.533" v="696" actId="26606"/>
          <ac:spMkLst>
            <pc:docMk/>
            <pc:sldMk cId="1471931690" sldId="272"/>
            <ac:spMk id="49" creationId="{07E3C0EF-2D2A-42BA-B4E2-76E2B1FC52FE}"/>
          </ac:spMkLst>
        </pc:spChg>
        <pc:grpChg chg="add del">
          <ac:chgData name="Carolyn Roberts" userId="284d1814-4544-4183-b463-c7981ef0ed38" providerId="ADAL" clId="{34BE311C-DB73-904F-8010-DF1CFAFA3A20}" dt="2022-08-15T18:08:51.506" v="695" actId="26606"/>
          <ac:grpSpMkLst>
            <pc:docMk/>
            <pc:sldMk cId="1471931690" sldId="272"/>
            <ac:grpSpMk id="7" creationId="{35F4CD44-7930-4EB8-9A74-8D2F9E63693E}"/>
          </ac:grpSpMkLst>
        </pc:grpChg>
        <pc:grpChg chg="add del">
          <ac:chgData name="Carolyn Roberts" userId="284d1814-4544-4183-b463-c7981ef0ed38" providerId="ADAL" clId="{34BE311C-DB73-904F-8010-DF1CFAFA3A20}" dt="2022-08-15T18:08:03.514" v="686" actId="26606"/>
          <ac:grpSpMkLst>
            <pc:docMk/>
            <pc:sldMk cId="1471931690" sldId="272"/>
            <ac:grpSpMk id="13" creationId="{4044D31D-7646-4DAF-BA5E-538071431987}"/>
          </ac:grpSpMkLst>
        </pc:grpChg>
        <pc:grpChg chg="add">
          <ac:chgData name="Carolyn Roberts" userId="284d1814-4544-4183-b463-c7981ef0ed38" providerId="ADAL" clId="{34BE311C-DB73-904F-8010-DF1CFAFA3A20}" dt="2022-08-15T18:08:51.533" v="696" actId="26606"/>
          <ac:grpSpMkLst>
            <pc:docMk/>
            <pc:sldMk cId="1471931690" sldId="272"/>
            <ac:grpSpMk id="47" creationId="{35F4CD44-7930-4EB8-9A74-8D2F9E63693E}"/>
          </ac:grpSpMkLst>
        </pc:grpChg>
        <pc:graphicFrameChg chg="add del">
          <ac:chgData name="Carolyn Roberts" userId="284d1814-4544-4183-b463-c7981ef0ed38" providerId="ADAL" clId="{34BE311C-DB73-904F-8010-DF1CFAFA3A20}" dt="2022-08-15T18:08:51.506" v="695" actId="26606"/>
          <ac:graphicFrameMkLst>
            <pc:docMk/>
            <pc:sldMk cId="1471931690" sldId="272"/>
            <ac:graphicFrameMk id="10" creationId="{6187E6B9-7174-ED36-FB77-3F0383CF2B46}"/>
          </ac:graphicFrameMkLst>
        </pc:graphicFrameChg>
        <pc:graphicFrameChg chg="add">
          <ac:chgData name="Carolyn Roberts" userId="284d1814-4544-4183-b463-c7981ef0ed38" providerId="ADAL" clId="{34BE311C-DB73-904F-8010-DF1CFAFA3A20}" dt="2022-08-15T18:08:51.533" v="696" actId="26606"/>
          <ac:graphicFrameMkLst>
            <pc:docMk/>
            <pc:sldMk cId="1471931690" sldId="272"/>
            <ac:graphicFrameMk id="50" creationId="{D8F234E2-D25E-22C5-39C1-B6FB2E9A4F88}"/>
          </ac:graphicFrameMkLst>
        </pc:graphicFrameChg>
        <pc:picChg chg="add del">
          <ac:chgData name="Carolyn Roberts" userId="284d1814-4544-4183-b463-c7981ef0ed38" providerId="ADAL" clId="{34BE311C-DB73-904F-8010-DF1CFAFA3A20}" dt="2022-08-15T18:08:03.514" v="686" actId="26606"/>
          <ac:picMkLst>
            <pc:docMk/>
            <pc:sldMk cId="1471931690" sldId="272"/>
            <ac:picMk id="5" creationId="{DC710B5F-5BD9-582D-AE44-DC1C8617663E}"/>
          </ac:picMkLst>
        </pc:picChg>
      </pc:sldChg>
      <pc:sldChg chg="new del">
        <pc:chgData name="Carolyn Roberts" userId="284d1814-4544-4183-b463-c7981ef0ed38" providerId="ADAL" clId="{34BE311C-DB73-904F-8010-DF1CFAFA3A20}" dt="2022-08-15T17:58:52.480" v="422" actId="2696"/>
        <pc:sldMkLst>
          <pc:docMk/>
          <pc:sldMk cId="2051487357" sldId="273"/>
        </pc:sldMkLst>
      </pc:sldChg>
      <pc:sldChg chg="addSp modSp new mod setBg">
        <pc:chgData name="Carolyn Roberts" userId="284d1814-4544-4183-b463-c7981ef0ed38" providerId="ADAL" clId="{34BE311C-DB73-904F-8010-DF1CFAFA3A20}" dt="2022-08-15T18:10:06.968" v="704" actId="27636"/>
        <pc:sldMkLst>
          <pc:docMk/>
          <pc:sldMk cId="3109554407" sldId="274"/>
        </pc:sldMkLst>
        <pc:spChg chg="mod">
          <ac:chgData name="Carolyn Roberts" userId="284d1814-4544-4183-b463-c7981ef0ed38" providerId="ADAL" clId="{34BE311C-DB73-904F-8010-DF1CFAFA3A20}" dt="2022-08-15T18:09:56.295" v="701" actId="26606"/>
          <ac:spMkLst>
            <pc:docMk/>
            <pc:sldMk cId="3109554407" sldId="274"/>
            <ac:spMk id="2" creationId="{DEF5DC29-0A25-0527-C485-36257F7CD5FD}"/>
          </ac:spMkLst>
        </pc:spChg>
        <pc:spChg chg="mod">
          <ac:chgData name="Carolyn Roberts" userId="284d1814-4544-4183-b463-c7981ef0ed38" providerId="ADAL" clId="{34BE311C-DB73-904F-8010-DF1CFAFA3A20}" dt="2022-08-15T18:10:06.968" v="704" actId="27636"/>
          <ac:spMkLst>
            <pc:docMk/>
            <pc:sldMk cId="3109554407" sldId="274"/>
            <ac:spMk id="3" creationId="{C7D9152F-0817-26B4-5188-F3FE32FBA51B}"/>
          </ac:spMkLst>
        </pc:spChg>
        <pc:spChg chg="add">
          <ac:chgData name="Carolyn Roberts" userId="284d1814-4544-4183-b463-c7981ef0ed38" providerId="ADAL" clId="{34BE311C-DB73-904F-8010-DF1CFAFA3A20}" dt="2022-08-15T18:09:56.295" v="701" actId="26606"/>
          <ac:spMkLst>
            <pc:docMk/>
            <pc:sldMk cId="3109554407" sldId="274"/>
            <ac:spMk id="8" creationId="{D7C3C2D0-A48F-4A6F-9C7D-888E9DFE643A}"/>
          </ac:spMkLst>
        </pc:spChg>
        <pc:spChg chg="add">
          <ac:chgData name="Carolyn Roberts" userId="284d1814-4544-4183-b463-c7981ef0ed38" providerId="ADAL" clId="{34BE311C-DB73-904F-8010-DF1CFAFA3A20}" dt="2022-08-15T18:09:56.295" v="701" actId="26606"/>
          <ac:spMkLst>
            <pc:docMk/>
            <pc:sldMk cId="3109554407" sldId="274"/>
            <ac:spMk id="10" creationId="{A522AC37-2BE3-4ECF-A007-1DE6CB354FFE}"/>
          </ac:spMkLst>
        </pc:spChg>
        <pc:spChg chg="add">
          <ac:chgData name="Carolyn Roberts" userId="284d1814-4544-4183-b463-c7981ef0ed38" providerId="ADAL" clId="{34BE311C-DB73-904F-8010-DF1CFAFA3A20}" dt="2022-08-15T18:09:56.295" v="701" actId="26606"/>
          <ac:spMkLst>
            <pc:docMk/>
            <pc:sldMk cId="3109554407" sldId="274"/>
            <ac:spMk id="45" creationId="{69F0804E-F8DE-40E7-90F4-68B638136E17}"/>
          </ac:spMkLst>
        </pc:spChg>
        <pc:grpChg chg="add">
          <ac:chgData name="Carolyn Roberts" userId="284d1814-4544-4183-b463-c7981ef0ed38" providerId="ADAL" clId="{34BE311C-DB73-904F-8010-DF1CFAFA3A20}" dt="2022-08-15T18:09:56.295" v="701" actId="26606"/>
          <ac:grpSpMkLst>
            <pc:docMk/>
            <pc:sldMk cId="3109554407" sldId="274"/>
            <ac:grpSpMk id="12" creationId="{ACAC8F7F-D35D-4520-8F56-4EFA77C73B66}"/>
          </ac:grpSpMkLst>
        </pc:grpChg>
      </pc:sldChg>
      <pc:sldChg chg="addSp modSp new mod setBg modClrScheme chgLayout">
        <pc:chgData name="Carolyn Roberts" userId="284d1814-4544-4183-b463-c7981ef0ed38" providerId="ADAL" clId="{34BE311C-DB73-904F-8010-DF1CFAFA3A20}" dt="2022-08-15T18:12:02.994" v="719" actId="255"/>
        <pc:sldMkLst>
          <pc:docMk/>
          <pc:sldMk cId="3878023246" sldId="275"/>
        </pc:sldMkLst>
        <pc:spChg chg="add mod">
          <ac:chgData name="Carolyn Roberts" userId="284d1814-4544-4183-b463-c7981ef0ed38" providerId="ADAL" clId="{34BE311C-DB73-904F-8010-DF1CFAFA3A20}" dt="2022-08-15T18:10:27.971" v="705" actId="26606"/>
          <ac:spMkLst>
            <pc:docMk/>
            <pc:sldMk cId="3878023246" sldId="275"/>
            <ac:spMk id="2" creationId="{30D7FC4B-9369-2F48-2905-5D012DF53C5C}"/>
          </ac:spMkLst>
        </pc:spChg>
        <pc:spChg chg="add mod">
          <ac:chgData name="Carolyn Roberts" userId="284d1814-4544-4183-b463-c7981ef0ed38" providerId="ADAL" clId="{34BE311C-DB73-904F-8010-DF1CFAFA3A20}" dt="2022-08-15T18:12:02.994" v="719" actId="255"/>
          <ac:spMkLst>
            <pc:docMk/>
            <pc:sldMk cId="3878023246" sldId="275"/>
            <ac:spMk id="3" creationId="{0B01AF51-DDAC-69FE-8D9E-1ECDDDC996EF}"/>
          </ac:spMkLst>
        </pc:spChg>
        <pc:spChg chg="add">
          <ac:chgData name="Carolyn Roberts" userId="284d1814-4544-4183-b463-c7981ef0ed38" providerId="ADAL" clId="{34BE311C-DB73-904F-8010-DF1CFAFA3A20}" dt="2022-08-15T18:10:27.971" v="705" actId="26606"/>
          <ac:spMkLst>
            <pc:docMk/>
            <pc:sldMk cId="3878023246" sldId="275"/>
            <ac:spMk id="8" creationId="{D7C3C2D0-A48F-4A6F-9C7D-888E9DFE643A}"/>
          </ac:spMkLst>
        </pc:spChg>
        <pc:spChg chg="add">
          <ac:chgData name="Carolyn Roberts" userId="284d1814-4544-4183-b463-c7981ef0ed38" providerId="ADAL" clId="{34BE311C-DB73-904F-8010-DF1CFAFA3A20}" dt="2022-08-15T18:10:27.971" v="705" actId="26606"/>
          <ac:spMkLst>
            <pc:docMk/>
            <pc:sldMk cId="3878023246" sldId="275"/>
            <ac:spMk id="10" creationId="{A522AC37-2BE3-4ECF-A007-1DE6CB354FFE}"/>
          </ac:spMkLst>
        </pc:spChg>
        <pc:spChg chg="add">
          <ac:chgData name="Carolyn Roberts" userId="284d1814-4544-4183-b463-c7981ef0ed38" providerId="ADAL" clId="{34BE311C-DB73-904F-8010-DF1CFAFA3A20}" dt="2022-08-15T18:10:27.971" v="705" actId="26606"/>
          <ac:spMkLst>
            <pc:docMk/>
            <pc:sldMk cId="3878023246" sldId="275"/>
            <ac:spMk id="45" creationId="{69F0804E-F8DE-40E7-90F4-68B638136E17}"/>
          </ac:spMkLst>
        </pc:spChg>
        <pc:grpChg chg="add">
          <ac:chgData name="Carolyn Roberts" userId="284d1814-4544-4183-b463-c7981ef0ed38" providerId="ADAL" clId="{34BE311C-DB73-904F-8010-DF1CFAFA3A20}" dt="2022-08-15T18:10:27.971" v="705" actId="26606"/>
          <ac:grpSpMkLst>
            <pc:docMk/>
            <pc:sldMk cId="3878023246" sldId="275"/>
            <ac:grpSpMk id="12" creationId="{ACAC8F7F-D35D-4520-8F56-4EFA77C73B66}"/>
          </ac:grpSpMkLst>
        </pc:grpChg>
      </pc:sldChg>
      <pc:sldChg chg="addSp modSp new mod ord setBg modClrScheme chgLayout">
        <pc:chgData name="Carolyn Roberts" userId="284d1814-4544-4183-b463-c7981ef0ed38" providerId="ADAL" clId="{34BE311C-DB73-904F-8010-DF1CFAFA3A20}" dt="2022-08-15T18:14:17.095" v="743" actId="255"/>
        <pc:sldMkLst>
          <pc:docMk/>
          <pc:sldMk cId="4000894544" sldId="276"/>
        </pc:sldMkLst>
        <pc:spChg chg="add mod">
          <ac:chgData name="Carolyn Roberts" userId="284d1814-4544-4183-b463-c7981ef0ed38" providerId="ADAL" clId="{34BE311C-DB73-904F-8010-DF1CFAFA3A20}" dt="2022-08-15T18:12:56.631" v="728" actId="27636"/>
          <ac:spMkLst>
            <pc:docMk/>
            <pc:sldMk cId="4000894544" sldId="276"/>
            <ac:spMk id="2" creationId="{BDA0D510-5285-A15D-62D4-0269CB12BA8C}"/>
          </ac:spMkLst>
        </pc:spChg>
        <pc:spChg chg="add mod">
          <ac:chgData name="Carolyn Roberts" userId="284d1814-4544-4183-b463-c7981ef0ed38" providerId="ADAL" clId="{34BE311C-DB73-904F-8010-DF1CFAFA3A20}" dt="2022-08-15T18:14:17.095" v="743" actId="255"/>
          <ac:spMkLst>
            <pc:docMk/>
            <pc:sldMk cId="4000894544" sldId="276"/>
            <ac:spMk id="3" creationId="{DC6763BE-1208-80A5-C493-D57764B0CE3E}"/>
          </ac:spMkLst>
        </pc:spChg>
        <pc:spChg chg="add">
          <ac:chgData name="Carolyn Roberts" userId="284d1814-4544-4183-b463-c7981ef0ed38" providerId="ADAL" clId="{34BE311C-DB73-904F-8010-DF1CFAFA3A20}" dt="2022-08-15T18:12:20.627" v="720" actId="26606"/>
          <ac:spMkLst>
            <pc:docMk/>
            <pc:sldMk cId="4000894544" sldId="276"/>
            <ac:spMk id="9" creationId="{1C582B07-D0F0-4B6B-A5D9-D2F192CB3A4E}"/>
          </ac:spMkLst>
        </pc:spChg>
        <pc:spChg chg="add">
          <ac:chgData name="Carolyn Roberts" userId="284d1814-4544-4183-b463-c7981ef0ed38" providerId="ADAL" clId="{34BE311C-DB73-904F-8010-DF1CFAFA3A20}" dt="2022-08-15T18:12:20.627" v="720" actId="26606"/>
          <ac:spMkLst>
            <pc:docMk/>
            <pc:sldMk cId="4000894544" sldId="276"/>
            <ac:spMk id="44" creationId="{BEAC0A80-07D3-49CB-87C3-BC34F219DFF7}"/>
          </ac:spMkLst>
        </pc:spChg>
        <pc:grpChg chg="add">
          <ac:chgData name="Carolyn Roberts" userId="284d1814-4544-4183-b463-c7981ef0ed38" providerId="ADAL" clId="{34BE311C-DB73-904F-8010-DF1CFAFA3A20}" dt="2022-08-15T18:12:20.627" v="720" actId="26606"/>
          <ac:grpSpMkLst>
            <pc:docMk/>
            <pc:sldMk cId="4000894544" sldId="276"/>
            <ac:grpSpMk id="11" creationId="{4D431671-5191-4947-8899-E90505A70426}"/>
          </ac:grpSpMkLst>
        </pc:grpChg>
        <pc:picChg chg="add">
          <ac:chgData name="Carolyn Roberts" userId="284d1814-4544-4183-b463-c7981ef0ed38" providerId="ADAL" clId="{34BE311C-DB73-904F-8010-DF1CFAFA3A20}" dt="2022-08-15T18:12:20.627" v="720" actId="26606"/>
          <ac:picMkLst>
            <pc:docMk/>
            <pc:sldMk cId="4000894544" sldId="276"/>
            <ac:picMk id="5" creationId="{06EA3CD0-E619-28B4-9411-2C48BB5B5DF6}"/>
          </ac:picMkLst>
        </pc:picChg>
      </pc:sldChg>
      <pc:sldChg chg="addSp delSp modSp new del mod ord modClrScheme chgLayout">
        <pc:chgData name="Carolyn Roberts" userId="284d1814-4544-4183-b463-c7981ef0ed38" providerId="ADAL" clId="{34BE311C-DB73-904F-8010-DF1CFAFA3A20}" dt="2022-08-15T18:17:56.196" v="813" actId="680"/>
        <pc:sldMkLst>
          <pc:docMk/>
          <pc:sldMk cId="2076297965" sldId="277"/>
        </pc:sldMkLst>
        <pc:spChg chg="add del mod">
          <ac:chgData name="Carolyn Roberts" userId="284d1814-4544-4183-b463-c7981ef0ed38" providerId="ADAL" clId="{34BE311C-DB73-904F-8010-DF1CFAFA3A20}" dt="2022-08-15T18:17:54.631" v="811" actId="700"/>
          <ac:spMkLst>
            <pc:docMk/>
            <pc:sldMk cId="2076297965" sldId="277"/>
            <ac:spMk id="2" creationId="{03E485C8-A202-0862-5EFD-177D84A683DA}"/>
          </ac:spMkLst>
        </pc:spChg>
        <pc:spChg chg="add del mod">
          <ac:chgData name="Carolyn Roberts" userId="284d1814-4544-4183-b463-c7981ef0ed38" providerId="ADAL" clId="{34BE311C-DB73-904F-8010-DF1CFAFA3A20}" dt="2022-08-15T18:17:54.631" v="811" actId="700"/>
          <ac:spMkLst>
            <pc:docMk/>
            <pc:sldMk cId="2076297965" sldId="277"/>
            <ac:spMk id="3" creationId="{C6A29A55-478B-85A9-7C55-16C619FCA3A0}"/>
          </ac:spMkLst>
        </pc:spChg>
      </pc:sldChg>
      <pc:sldChg chg="addSp delSp modSp new mod setBg chgLayout">
        <pc:chgData name="Carolyn Roberts" userId="284d1814-4544-4183-b463-c7981ef0ed38" providerId="ADAL" clId="{34BE311C-DB73-904F-8010-DF1CFAFA3A20}" dt="2022-08-15T18:21:47.083" v="891" actId="20577"/>
        <pc:sldMkLst>
          <pc:docMk/>
          <pc:sldMk cId="3752891677" sldId="277"/>
        </pc:sldMkLst>
        <pc:spChg chg="del">
          <ac:chgData name="Carolyn Roberts" userId="284d1814-4544-4183-b463-c7981ef0ed38" providerId="ADAL" clId="{34BE311C-DB73-904F-8010-DF1CFAFA3A20}" dt="2022-08-15T18:18:18.125" v="819" actId="700"/>
          <ac:spMkLst>
            <pc:docMk/>
            <pc:sldMk cId="3752891677" sldId="277"/>
            <ac:spMk id="2" creationId="{288A884D-822B-5AD7-CEC8-C246E1B49317}"/>
          </ac:spMkLst>
        </pc:spChg>
        <pc:spChg chg="del">
          <ac:chgData name="Carolyn Roberts" userId="284d1814-4544-4183-b463-c7981ef0ed38" providerId="ADAL" clId="{34BE311C-DB73-904F-8010-DF1CFAFA3A20}" dt="2022-08-15T18:18:18.125" v="819" actId="700"/>
          <ac:spMkLst>
            <pc:docMk/>
            <pc:sldMk cId="3752891677" sldId="277"/>
            <ac:spMk id="3" creationId="{EEDB8DEF-78B7-A46F-4C1A-8F30A5A0D0A4}"/>
          </ac:spMkLst>
        </pc:spChg>
        <pc:spChg chg="add mod ord">
          <ac:chgData name="Carolyn Roberts" userId="284d1814-4544-4183-b463-c7981ef0ed38" providerId="ADAL" clId="{34BE311C-DB73-904F-8010-DF1CFAFA3A20}" dt="2022-08-15T18:21:47.083" v="891" actId="20577"/>
          <ac:spMkLst>
            <pc:docMk/>
            <pc:sldMk cId="3752891677" sldId="277"/>
            <ac:spMk id="4" creationId="{43A90A88-6BD9-1D83-95E0-D3BFFC4EBD6C}"/>
          </ac:spMkLst>
        </pc:spChg>
        <pc:spChg chg="add del mod ord">
          <ac:chgData name="Carolyn Roberts" userId="284d1814-4544-4183-b463-c7981ef0ed38" providerId="ADAL" clId="{34BE311C-DB73-904F-8010-DF1CFAFA3A20}" dt="2022-08-15T18:21:36.663" v="875" actId="26606"/>
          <ac:spMkLst>
            <pc:docMk/>
            <pc:sldMk cId="3752891677" sldId="277"/>
            <ac:spMk id="5" creationId="{493D5D00-3543-F4CF-BA5C-97ABC50ADDF2}"/>
          </ac:spMkLst>
        </pc:spChg>
        <pc:spChg chg="add">
          <ac:chgData name="Carolyn Roberts" userId="284d1814-4544-4183-b463-c7981ef0ed38" providerId="ADAL" clId="{34BE311C-DB73-904F-8010-DF1CFAFA3A20}" dt="2022-08-15T18:21:36.663" v="875" actId="26606"/>
          <ac:spMkLst>
            <pc:docMk/>
            <pc:sldMk cId="3752891677" sldId="277"/>
            <ac:spMk id="11" creationId="{F14D45BF-E397-40C0-AFE3-A4149E60E152}"/>
          </ac:spMkLst>
        </pc:spChg>
        <pc:spChg chg="add">
          <ac:chgData name="Carolyn Roberts" userId="284d1814-4544-4183-b463-c7981ef0ed38" providerId="ADAL" clId="{34BE311C-DB73-904F-8010-DF1CFAFA3A20}" dt="2022-08-15T18:21:36.663" v="875" actId="26606"/>
          <ac:spMkLst>
            <pc:docMk/>
            <pc:sldMk cId="3752891677" sldId="277"/>
            <ac:spMk id="46" creationId="{07E3C0EF-2D2A-42BA-B4E2-76E2B1FC52FE}"/>
          </ac:spMkLst>
        </pc:spChg>
        <pc:grpChg chg="add">
          <ac:chgData name="Carolyn Roberts" userId="284d1814-4544-4183-b463-c7981ef0ed38" providerId="ADAL" clId="{34BE311C-DB73-904F-8010-DF1CFAFA3A20}" dt="2022-08-15T18:21:36.663" v="875" actId="26606"/>
          <ac:grpSpMkLst>
            <pc:docMk/>
            <pc:sldMk cId="3752891677" sldId="277"/>
            <ac:grpSpMk id="13" creationId="{35F4CD44-7930-4EB8-9A74-8D2F9E63693E}"/>
          </ac:grpSpMkLst>
        </pc:grpChg>
        <pc:graphicFrameChg chg="add">
          <ac:chgData name="Carolyn Roberts" userId="284d1814-4544-4183-b463-c7981ef0ed38" providerId="ADAL" clId="{34BE311C-DB73-904F-8010-DF1CFAFA3A20}" dt="2022-08-15T18:21:36.663" v="875" actId="26606"/>
          <ac:graphicFrameMkLst>
            <pc:docMk/>
            <pc:sldMk cId="3752891677" sldId="277"/>
            <ac:graphicFrameMk id="7" creationId="{B0A8A55A-C28E-0BBA-46EC-613291166BAE}"/>
          </ac:graphicFrameMkLst>
        </pc:graphicFrameChg>
      </pc:sldChg>
      <pc:sldChg chg="addSp modSp new mod setBg">
        <pc:chgData name="Carolyn Roberts" userId="284d1814-4544-4183-b463-c7981ef0ed38" providerId="ADAL" clId="{34BE311C-DB73-904F-8010-DF1CFAFA3A20}" dt="2022-08-25T15:13:58.813" v="1353" actId="26606"/>
        <pc:sldMkLst>
          <pc:docMk/>
          <pc:sldMk cId="428240862" sldId="278"/>
        </pc:sldMkLst>
        <pc:spChg chg="mod">
          <ac:chgData name="Carolyn Roberts" userId="284d1814-4544-4183-b463-c7981ef0ed38" providerId="ADAL" clId="{34BE311C-DB73-904F-8010-DF1CFAFA3A20}" dt="2022-08-25T15:13:58.813" v="1353" actId="26606"/>
          <ac:spMkLst>
            <pc:docMk/>
            <pc:sldMk cId="428240862" sldId="278"/>
            <ac:spMk id="2" creationId="{F30338F8-14F3-EA18-2CF8-5738CDC96040}"/>
          </ac:spMkLst>
        </pc:spChg>
        <pc:spChg chg="mod">
          <ac:chgData name="Carolyn Roberts" userId="284d1814-4544-4183-b463-c7981ef0ed38" providerId="ADAL" clId="{34BE311C-DB73-904F-8010-DF1CFAFA3A20}" dt="2022-08-25T15:13:58.813" v="1353" actId="26606"/>
          <ac:spMkLst>
            <pc:docMk/>
            <pc:sldMk cId="428240862" sldId="278"/>
            <ac:spMk id="3" creationId="{1DC1E3E8-1764-2457-5E4F-4E2BDB0A8265}"/>
          </ac:spMkLst>
        </pc:spChg>
        <pc:spChg chg="add">
          <ac:chgData name="Carolyn Roberts" userId="284d1814-4544-4183-b463-c7981ef0ed38" providerId="ADAL" clId="{34BE311C-DB73-904F-8010-DF1CFAFA3A20}" dt="2022-08-25T15:13:58.813" v="1353" actId="26606"/>
          <ac:spMkLst>
            <pc:docMk/>
            <pc:sldMk cId="428240862" sldId="278"/>
            <ac:spMk id="10" creationId="{1C582B07-D0F0-4B6B-A5D9-D2F192CB3A4E}"/>
          </ac:spMkLst>
        </pc:spChg>
        <pc:spChg chg="add">
          <ac:chgData name="Carolyn Roberts" userId="284d1814-4544-4183-b463-c7981ef0ed38" providerId="ADAL" clId="{34BE311C-DB73-904F-8010-DF1CFAFA3A20}" dt="2022-08-25T15:13:58.813" v="1353" actId="26606"/>
          <ac:spMkLst>
            <pc:docMk/>
            <pc:sldMk cId="428240862" sldId="278"/>
            <ac:spMk id="12" creationId="{CFDF70F4-97B6-40D8-B1FA-9580DBD23934}"/>
          </ac:spMkLst>
        </pc:spChg>
        <pc:spChg chg="add">
          <ac:chgData name="Carolyn Roberts" userId="284d1814-4544-4183-b463-c7981ef0ed38" providerId="ADAL" clId="{34BE311C-DB73-904F-8010-DF1CFAFA3A20}" dt="2022-08-25T15:13:58.813" v="1353" actId="26606"/>
          <ac:spMkLst>
            <pc:docMk/>
            <pc:sldMk cId="428240862" sldId="278"/>
            <ac:spMk id="47" creationId="{9E92C66B-792F-479F-B983-F47FEE1AB562}"/>
          </ac:spMkLst>
        </pc:spChg>
        <pc:grpChg chg="add">
          <ac:chgData name="Carolyn Roberts" userId="284d1814-4544-4183-b463-c7981ef0ed38" providerId="ADAL" clId="{34BE311C-DB73-904F-8010-DF1CFAFA3A20}" dt="2022-08-25T15:13:58.813" v="1353" actId="26606"/>
          <ac:grpSpMkLst>
            <pc:docMk/>
            <pc:sldMk cId="428240862" sldId="278"/>
            <ac:grpSpMk id="14" creationId="{807F70BA-21EF-4B7D-ACFF-D02E136D44B5}"/>
          </ac:grpSpMkLst>
        </pc:grpChg>
        <pc:picChg chg="add mod">
          <ac:chgData name="Carolyn Roberts" userId="284d1814-4544-4183-b463-c7981ef0ed38" providerId="ADAL" clId="{34BE311C-DB73-904F-8010-DF1CFAFA3A20}" dt="2022-08-25T15:13:58.813" v="1353" actId="26606"/>
          <ac:picMkLst>
            <pc:docMk/>
            <pc:sldMk cId="428240862" sldId="278"/>
            <ac:picMk id="5" creationId="{6FE26C28-1EB8-2C5F-8D34-11CDEE182231}"/>
          </ac:picMkLst>
        </pc:picChg>
      </pc:sldChg>
      <pc:sldChg chg="addSp modSp new mod modClrScheme chgLayout">
        <pc:chgData name="Carolyn Roberts" userId="284d1814-4544-4183-b463-c7981ef0ed38" providerId="ADAL" clId="{34BE311C-DB73-904F-8010-DF1CFAFA3A20}" dt="2022-08-15T18:32:51.636" v="1293" actId="20577"/>
        <pc:sldMkLst>
          <pc:docMk/>
          <pc:sldMk cId="1028398793" sldId="279"/>
        </pc:sldMkLst>
        <pc:spChg chg="add mod">
          <ac:chgData name="Carolyn Roberts" userId="284d1814-4544-4183-b463-c7981ef0ed38" providerId="ADAL" clId="{34BE311C-DB73-904F-8010-DF1CFAFA3A20}" dt="2022-08-15T18:31:48.502" v="1276" actId="20577"/>
          <ac:spMkLst>
            <pc:docMk/>
            <pc:sldMk cId="1028398793" sldId="279"/>
            <ac:spMk id="2" creationId="{21E60194-32F5-78CD-AE60-EA8346A1E47D}"/>
          </ac:spMkLst>
        </pc:spChg>
        <pc:spChg chg="add mod">
          <ac:chgData name="Carolyn Roberts" userId="284d1814-4544-4183-b463-c7981ef0ed38" providerId="ADAL" clId="{34BE311C-DB73-904F-8010-DF1CFAFA3A20}" dt="2022-08-15T18:32:51.636" v="1293" actId="20577"/>
          <ac:spMkLst>
            <pc:docMk/>
            <pc:sldMk cId="1028398793" sldId="279"/>
            <ac:spMk id="3" creationId="{3197F1D9-6AED-7782-F5FB-0E734B4226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30FC7-14FE-493E-B3D3-98214332B2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3812F5-DC0A-43DE-9A09-90B582F673B9}">
      <dgm:prSet custT="1"/>
      <dgm:spPr/>
      <dgm:t>
        <a:bodyPr/>
        <a:lstStyle/>
        <a:p>
          <a:r>
            <a:rPr lang="en-US" sz="2000" dirty="0"/>
            <a:t>Paid temporary leaves of absence defined in numbers 2-7 below will be in addition to any sick leave accumulated by the teacher and must be taken in half-day or full-day increments.</a:t>
          </a:r>
        </a:p>
      </dgm:t>
    </dgm:pt>
    <dgm:pt modelId="{1FC9B863-8BFC-4FAF-8387-5A339F27C610}" type="parTrans" cxnId="{4C5647B7-C8DD-40B0-9924-8B74F276825B}">
      <dgm:prSet/>
      <dgm:spPr/>
      <dgm:t>
        <a:bodyPr/>
        <a:lstStyle/>
        <a:p>
          <a:endParaRPr lang="en-US"/>
        </a:p>
      </dgm:t>
    </dgm:pt>
    <dgm:pt modelId="{FA364A15-5C34-4824-827D-58254D0FB5E8}" type="sibTrans" cxnId="{4C5647B7-C8DD-40B0-9924-8B74F276825B}">
      <dgm:prSet/>
      <dgm:spPr/>
      <dgm:t>
        <a:bodyPr/>
        <a:lstStyle/>
        <a:p>
          <a:endParaRPr lang="en-US"/>
        </a:p>
      </dgm:t>
    </dgm:pt>
    <dgm:pt modelId="{3878334C-3379-4DA4-A749-9B5B5AB10CBF}">
      <dgm:prSet/>
      <dgm:spPr/>
      <dgm:t>
        <a:bodyPr/>
        <a:lstStyle/>
        <a:p>
          <a:r>
            <a:rPr lang="en-US" dirty="0"/>
            <a:t>A maximum of three (3) days of absence will be allowed for religious observances during the school year, where the tenets of the religion require the person to refrain from work or attend a religious ceremony which conflicts with the employee’s work hours.</a:t>
          </a:r>
        </a:p>
      </dgm:t>
    </dgm:pt>
    <dgm:pt modelId="{46C045AC-8A27-4BEC-9C71-2683B3A73064}" type="parTrans" cxnId="{FA0BC4FD-17DC-447F-8A44-D2C26C0EB902}">
      <dgm:prSet/>
      <dgm:spPr/>
      <dgm:t>
        <a:bodyPr/>
        <a:lstStyle/>
        <a:p>
          <a:endParaRPr lang="en-US"/>
        </a:p>
      </dgm:t>
    </dgm:pt>
    <dgm:pt modelId="{2BD16631-344F-4A5F-A9E5-97F0BD787C8F}" type="sibTrans" cxnId="{FA0BC4FD-17DC-447F-8A44-D2C26C0EB902}">
      <dgm:prSet/>
      <dgm:spPr/>
      <dgm:t>
        <a:bodyPr/>
        <a:lstStyle/>
        <a:p>
          <a:endParaRPr lang="en-US"/>
        </a:p>
      </dgm:t>
    </dgm:pt>
    <dgm:pt modelId="{EFA367FD-A0D2-4AC8-B514-F0EAEAFFE131}">
      <dgm:prSet/>
      <dgm:spPr/>
      <dgm:t>
        <a:bodyPr/>
        <a:lstStyle/>
        <a:p>
          <a:r>
            <a:rPr lang="en-US" dirty="0"/>
            <a:t>3 personal days may be taken each school year. Personal day requests must be submitted in writing  to the Principal at least two (2) workdays before the day is taken, and prior approval to take a personal day must be obtained from the Superintendent.   </a:t>
          </a:r>
          <a:r>
            <a:rPr lang="en-US" b="1" dirty="0"/>
            <a:t>Need to be submitted to building principal.</a:t>
          </a:r>
          <a:endParaRPr lang="en-US" dirty="0"/>
        </a:p>
      </dgm:t>
    </dgm:pt>
    <dgm:pt modelId="{BFFB96ED-D9D2-43DF-9F00-AFB838E5EB85}" type="parTrans" cxnId="{F51E69E0-AB2E-4065-AE37-3D3B82A5E768}">
      <dgm:prSet/>
      <dgm:spPr/>
      <dgm:t>
        <a:bodyPr/>
        <a:lstStyle/>
        <a:p>
          <a:endParaRPr lang="en-US"/>
        </a:p>
      </dgm:t>
    </dgm:pt>
    <dgm:pt modelId="{BE07BB6E-488F-497C-A3F3-D3B1308C2B5E}" type="sibTrans" cxnId="{F51E69E0-AB2E-4065-AE37-3D3B82A5E768}">
      <dgm:prSet/>
      <dgm:spPr/>
      <dgm:t>
        <a:bodyPr/>
        <a:lstStyle/>
        <a:p>
          <a:endParaRPr lang="en-US"/>
        </a:p>
      </dgm:t>
    </dgm:pt>
    <dgm:pt modelId="{0811E4D6-823E-4090-BD5D-1C82EF192914}">
      <dgm:prSet/>
      <dgm:spPr/>
      <dgm:t>
        <a:bodyPr/>
        <a:lstStyle/>
        <a:p>
          <a:r>
            <a:rPr lang="en-US" dirty="0"/>
            <a:t>During the month of May, personal days may not be taken on Mondays or Fridays.  Teachers can request a meeting with the Superintendent in order to discuss whether the Superintendent will grant a waiver due to exceptional circumstances and/or life events.  Any such waiver is at the sole discretion of the Superintendent.  Personal days shall not be used to extend a vacation or a holiday.</a:t>
          </a:r>
        </a:p>
      </dgm:t>
    </dgm:pt>
    <dgm:pt modelId="{12634147-35BD-4D45-B267-3EAC8D9C090C}" type="parTrans" cxnId="{75775863-9399-45B0-8F0D-9ED1E5D07D34}">
      <dgm:prSet/>
      <dgm:spPr/>
      <dgm:t>
        <a:bodyPr/>
        <a:lstStyle/>
        <a:p>
          <a:endParaRPr lang="en-US"/>
        </a:p>
      </dgm:t>
    </dgm:pt>
    <dgm:pt modelId="{3C9A815A-1E55-4DA0-8D42-B191D1C156B9}" type="sibTrans" cxnId="{75775863-9399-45B0-8F0D-9ED1E5D07D34}">
      <dgm:prSet/>
      <dgm:spPr/>
      <dgm:t>
        <a:bodyPr/>
        <a:lstStyle/>
        <a:p>
          <a:endParaRPr lang="en-US"/>
        </a:p>
      </dgm:t>
    </dgm:pt>
    <dgm:pt modelId="{31E09F8E-E13D-FB40-A2CC-C8554493EDFA}" type="pres">
      <dgm:prSet presAssocID="{77730FC7-14FE-493E-B3D3-98214332B265}" presName="linear" presStyleCnt="0">
        <dgm:presLayoutVars>
          <dgm:animLvl val="lvl"/>
          <dgm:resizeHandles val="exact"/>
        </dgm:presLayoutVars>
      </dgm:prSet>
      <dgm:spPr/>
    </dgm:pt>
    <dgm:pt modelId="{E2C3B9F0-CD7C-7946-B1C5-80FB061D168B}" type="pres">
      <dgm:prSet presAssocID="{9F3812F5-DC0A-43DE-9A09-90B582F673B9}" presName="parentText" presStyleLbl="node1" presStyleIdx="0" presStyleCnt="4">
        <dgm:presLayoutVars>
          <dgm:chMax val="0"/>
          <dgm:bulletEnabled val="1"/>
        </dgm:presLayoutVars>
      </dgm:prSet>
      <dgm:spPr/>
    </dgm:pt>
    <dgm:pt modelId="{56EA7E00-27AC-6444-8455-EC15E62287EE}" type="pres">
      <dgm:prSet presAssocID="{FA364A15-5C34-4824-827D-58254D0FB5E8}" presName="spacer" presStyleCnt="0"/>
      <dgm:spPr/>
    </dgm:pt>
    <dgm:pt modelId="{BD95739E-B37F-304C-9217-17D9D122B845}" type="pres">
      <dgm:prSet presAssocID="{3878334C-3379-4DA4-A749-9B5B5AB10CBF}" presName="parentText" presStyleLbl="node1" presStyleIdx="1" presStyleCnt="4">
        <dgm:presLayoutVars>
          <dgm:chMax val="0"/>
          <dgm:bulletEnabled val="1"/>
        </dgm:presLayoutVars>
      </dgm:prSet>
      <dgm:spPr/>
    </dgm:pt>
    <dgm:pt modelId="{D6905F98-5098-564C-A6EB-7D8378FDB72D}" type="pres">
      <dgm:prSet presAssocID="{2BD16631-344F-4A5F-A9E5-97F0BD787C8F}" presName="spacer" presStyleCnt="0"/>
      <dgm:spPr/>
    </dgm:pt>
    <dgm:pt modelId="{93762E2B-5D53-8945-B920-2D9FE9A2200C}" type="pres">
      <dgm:prSet presAssocID="{EFA367FD-A0D2-4AC8-B514-F0EAEAFFE131}" presName="parentText" presStyleLbl="node1" presStyleIdx="2" presStyleCnt="4">
        <dgm:presLayoutVars>
          <dgm:chMax val="0"/>
          <dgm:bulletEnabled val="1"/>
        </dgm:presLayoutVars>
      </dgm:prSet>
      <dgm:spPr/>
    </dgm:pt>
    <dgm:pt modelId="{CA88D4F1-77DE-CD4D-B9FD-5570DFF8B003}" type="pres">
      <dgm:prSet presAssocID="{BE07BB6E-488F-497C-A3F3-D3B1308C2B5E}" presName="spacer" presStyleCnt="0"/>
      <dgm:spPr/>
    </dgm:pt>
    <dgm:pt modelId="{E29E0120-ED96-EF45-953A-63307F2CC220}" type="pres">
      <dgm:prSet presAssocID="{0811E4D6-823E-4090-BD5D-1C82EF192914}" presName="parentText" presStyleLbl="node1" presStyleIdx="3" presStyleCnt="4">
        <dgm:presLayoutVars>
          <dgm:chMax val="0"/>
          <dgm:bulletEnabled val="1"/>
        </dgm:presLayoutVars>
      </dgm:prSet>
      <dgm:spPr/>
    </dgm:pt>
  </dgm:ptLst>
  <dgm:cxnLst>
    <dgm:cxn modelId="{C9BE013B-B8C4-1C42-96C2-4561F82ADFE3}" type="presOf" srcId="{EFA367FD-A0D2-4AC8-B514-F0EAEAFFE131}" destId="{93762E2B-5D53-8945-B920-2D9FE9A2200C}" srcOrd="0" destOrd="0" presId="urn:microsoft.com/office/officeart/2005/8/layout/vList2"/>
    <dgm:cxn modelId="{9D910F4F-7811-354D-8371-032A6D13E28F}" type="presOf" srcId="{77730FC7-14FE-493E-B3D3-98214332B265}" destId="{31E09F8E-E13D-FB40-A2CC-C8554493EDFA}" srcOrd="0" destOrd="0" presId="urn:microsoft.com/office/officeart/2005/8/layout/vList2"/>
    <dgm:cxn modelId="{E3523D51-77BE-244A-B3CD-17211913C56D}" type="presOf" srcId="{3878334C-3379-4DA4-A749-9B5B5AB10CBF}" destId="{BD95739E-B37F-304C-9217-17D9D122B845}" srcOrd="0" destOrd="0" presId="urn:microsoft.com/office/officeart/2005/8/layout/vList2"/>
    <dgm:cxn modelId="{75775863-9399-45B0-8F0D-9ED1E5D07D34}" srcId="{77730FC7-14FE-493E-B3D3-98214332B265}" destId="{0811E4D6-823E-4090-BD5D-1C82EF192914}" srcOrd="3" destOrd="0" parTransId="{12634147-35BD-4D45-B267-3EAC8D9C090C}" sibTransId="{3C9A815A-1E55-4DA0-8D42-B191D1C156B9}"/>
    <dgm:cxn modelId="{4A5F789F-32C1-F346-9959-F98F81D26460}" type="presOf" srcId="{0811E4D6-823E-4090-BD5D-1C82EF192914}" destId="{E29E0120-ED96-EF45-953A-63307F2CC220}" srcOrd="0" destOrd="0" presId="urn:microsoft.com/office/officeart/2005/8/layout/vList2"/>
    <dgm:cxn modelId="{4C5647B7-C8DD-40B0-9924-8B74F276825B}" srcId="{77730FC7-14FE-493E-B3D3-98214332B265}" destId="{9F3812F5-DC0A-43DE-9A09-90B582F673B9}" srcOrd="0" destOrd="0" parTransId="{1FC9B863-8BFC-4FAF-8387-5A339F27C610}" sibTransId="{FA364A15-5C34-4824-827D-58254D0FB5E8}"/>
    <dgm:cxn modelId="{9C2942E0-D612-DA48-9132-CF34B0BB0267}" type="presOf" srcId="{9F3812F5-DC0A-43DE-9A09-90B582F673B9}" destId="{E2C3B9F0-CD7C-7946-B1C5-80FB061D168B}" srcOrd="0" destOrd="0" presId="urn:microsoft.com/office/officeart/2005/8/layout/vList2"/>
    <dgm:cxn modelId="{F51E69E0-AB2E-4065-AE37-3D3B82A5E768}" srcId="{77730FC7-14FE-493E-B3D3-98214332B265}" destId="{EFA367FD-A0D2-4AC8-B514-F0EAEAFFE131}" srcOrd="2" destOrd="0" parTransId="{BFFB96ED-D9D2-43DF-9F00-AFB838E5EB85}" sibTransId="{BE07BB6E-488F-497C-A3F3-D3B1308C2B5E}"/>
    <dgm:cxn modelId="{FA0BC4FD-17DC-447F-8A44-D2C26C0EB902}" srcId="{77730FC7-14FE-493E-B3D3-98214332B265}" destId="{3878334C-3379-4DA4-A749-9B5B5AB10CBF}" srcOrd="1" destOrd="0" parTransId="{46C045AC-8A27-4BEC-9C71-2683B3A73064}" sibTransId="{2BD16631-344F-4A5F-A9E5-97F0BD787C8F}"/>
    <dgm:cxn modelId="{61E42C27-888C-7C44-BAFA-C5645E520E5E}" type="presParOf" srcId="{31E09F8E-E13D-FB40-A2CC-C8554493EDFA}" destId="{E2C3B9F0-CD7C-7946-B1C5-80FB061D168B}" srcOrd="0" destOrd="0" presId="urn:microsoft.com/office/officeart/2005/8/layout/vList2"/>
    <dgm:cxn modelId="{E01C8FE2-103E-3241-91FA-F6C18801584D}" type="presParOf" srcId="{31E09F8E-E13D-FB40-A2CC-C8554493EDFA}" destId="{56EA7E00-27AC-6444-8455-EC15E62287EE}" srcOrd="1" destOrd="0" presId="urn:microsoft.com/office/officeart/2005/8/layout/vList2"/>
    <dgm:cxn modelId="{260992F0-47BC-5847-AAF6-DA1A77FA813B}" type="presParOf" srcId="{31E09F8E-E13D-FB40-A2CC-C8554493EDFA}" destId="{BD95739E-B37F-304C-9217-17D9D122B845}" srcOrd="2" destOrd="0" presId="urn:microsoft.com/office/officeart/2005/8/layout/vList2"/>
    <dgm:cxn modelId="{AAD3782F-4CD9-3D43-B363-36ADC23AAF2D}" type="presParOf" srcId="{31E09F8E-E13D-FB40-A2CC-C8554493EDFA}" destId="{D6905F98-5098-564C-A6EB-7D8378FDB72D}" srcOrd="3" destOrd="0" presId="urn:microsoft.com/office/officeart/2005/8/layout/vList2"/>
    <dgm:cxn modelId="{67375348-378F-6243-9FF8-AFE264D1FFD7}" type="presParOf" srcId="{31E09F8E-E13D-FB40-A2CC-C8554493EDFA}" destId="{93762E2B-5D53-8945-B920-2D9FE9A2200C}" srcOrd="4" destOrd="0" presId="urn:microsoft.com/office/officeart/2005/8/layout/vList2"/>
    <dgm:cxn modelId="{B2737448-7C57-AC4E-93AC-588B479C5D02}" type="presParOf" srcId="{31E09F8E-E13D-FB40-A2CC-C8554493EDFA}" destId="{CA88D4F1-77DE-CD4D-B9FD-5570DFF8B003}" srcOrd="5" destOrd="0" presId="urn:microsoft.com/office/officeart/2005/8/layout/vList2"/>
    <dgm:cxn modelId="{F054B482-6162-E546-BB4A-EBBF6595CB1B}" type="presParOf" srcId="{31E09F8E-E13D-FB40-A2CC-C8554493EDFA}" destId="{E29E0120-ED96-EF45-953A-63307F2CC2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037B6-22F3-4DE7-AA01-F2EB26E77BAD}"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B9A0ABAF-CD71-4B9A-B727-1EB69CC8EFE6}">
      <dgm:prSet/>
      <dgm:spPr/>
      <dgm:t>
        <a:bodyPr/>
        <a:lstStyle/>
        <a:p>
          <a:r>
            <a:rPr lang="en-US"/>
            <a:t>Longevity Day - In addition, there will be one (1) longevity day for teachers with 15 or more years of service in the district </a:t>
          </a:r>
        </a:p>
      </dgm:t>
    </dgm:pt>
    <dgm:pt modelId="{09EB6F1A-8E4A-4222-8F4F-0F1E8811C862}" type="parTrans" cxnId="{60523AE6-CD22-4856-A79A-8E79843C9EEF}">
      <dgm:prSet/>
      <dgm:spPr/>
      <dgm:t>
        <a:bodyPr/>
        <a:lstStyle/>
        <a:p>
          <a:endParaRPr lang="en-US"/>
        </a:p>
      </dgm:t>
    </dgm:pt>
    <dgm:pt modelId="{B9893311-11B5-4A68-8D25-DE4D09EDF09F}" type="sibTrans" cxnId="{60523AE6-CD22-4856-A79A-8E79843C9EEF}">
      <dgm:prSet/>
      <dgm:spPr/>
      <dgm:t>
        <a:bodyPr/>
        <a:lstStyle/>
        <a:p>
          <a:endParaRPr lang="en-US"/>
        </a:p>
      </dgm:t>
    </dgm:pt>
    <dgm:pt modelId="{5BDEAD26-FDBA-46C1-BCDD-2017C615A6C9}">
      <dgm:prSet/>
      <dgm:spPr/>
      <dgm:t>
        <a:bodyPr/>
        <a:lstStyle/>
        <a:p>
          <a:r>
            <a:rPr lang="en-US"/>
            <a:t>Any unused business/legal, personal, or longevity day will be added to the teacher’s sick leave accumulation.</a:t>
          </a:r>
        </a:p>
      </dgm:t>
    </dgm:pt>
    <dgm:pt modelId="{7E1E5B11-EC04-4DCF-9646-EC27E8381B0F}" type="parTrans" cxnId="{7F638BD6-414E-439C-ADB2-EB759884D403}">
      <dgm:prSet/>
      <dgm:spPr/>
      <dgm:t>
        <a:bodyPr/>
        <a:lstStyle/>
        <a:p>
          <a:endParaRPr lang="en-US"/>
        </a:p>
      </dgm:t>
    </dgm:pt>
    <dgm:pt modelId="{AF6665BA-241E-4746-998E-D11F02D3EE0D}" type="sibTrans" cxnId="{7F638BD6-414E-439C-ADB2-EB759884D403}">
      <dgm:prSet/>
      <dgm:spPr/>
      <dgm:t>
        <a:bodyPr/>
        <a:lstStyle/>
        <a:p>
          <a:endParaRPr lang="en-US"/>
        </a:p>
      </dgm:t>
    </dgm:pt>
    <dgm:pt modelId="{AFD13001-264C-4451-9952-0A7D7684F2E1}">
      <dgm:prSet/>
      <dgm:spPr/>
      <dgm:t>
        <a:bodyPr/>
        <a:lstStyle/>
        <a:p>
          <a:r>
            <a:rPr lang="en-US"/>
            <a:t>A maximum of twenty (20) days in total may be taken annually for the following: </a:t>
          </a:r>
        </a:p>
      </dgm:t>
    </dgm:pt>
    <dgm:pt modelId="{82EC17B6-2914-4EBC-8A93-80A36A3ABC6C}" type="parTrans" cxnId="{E26D2F6C-854E-45AF-971D-2C86D4B2620C}">
      <dgm:prSet/>
      <dgm:spPr/>
      <dgm:t>
        <a:bodyPr/>
        <a:lstStyle/>
        <a:p>
          <a:endParaRPr lang="en-US"/>
        </a:p>
      </dgm:t>
    </dgm:pt>
    <dgm:pt modelId="{6D2D3DDA-8A14-486B-AC02-F590E40D8AC6}" type="sibTrans" cxnId="{E26D2F6C-854E-45AF-971D-2C86D4B2620C}">
      <dgm:prSet/>
      <dgm:spPr/>
      <dgm:t>
        <a:bodyPr/>
        <a:lstStyle/>
        <a:p>
          <a:endParaRPr lang="en-US"/>
        </a:p>
      </dgm:t>
    </dgm:pt>
    <dgm:pt modelId="{96B37C9D-9335-499B-B9A7-58CA0F976E3B}">
      <dgm:prSet/>
      <dgm:spPr/>
      <dgm:t>
        <a:bodyPr/>
        <a:lstStyle/>
        <a:p>
          <a:r>
            <a:rPr lang="en-US"/>
            <a:t>One to five (5) calendar days’ leave of absence may be taken at one time in the event of death in the immediate family. </a:t>
          </a:r>
        </a:p>
      </dgm:t>
    </dgm:pt>
    <dgm:pt modelId="{070BD9DD-BCCC-469D-8486-076372EF2C2A}" type="parTrans" cxnId="{31FF4E30-A56C-490B-B5C0-842546FA7CD1}">
      <dgm:prSet/>
      <dgm:spPr/>
      <dgm:t>
        <a:bodyPr/>
        <a:lstStyle/>
        <a:p>
          <a:endParaRPr lang="en-US"/>
        </a:p>
      </dgm:t>
    </dgm:pt>
    <dgm:pt modelId="{91C2DF4A-EABB-4C2D-8585-AF728E6BF1C5}" type="sibTrans" cxnId="{31FF4E30-A56C-490B-B5C0-842546FA7CD1}">
      <dgm:prSet/>
      <dgm:spPr/>
      <dgm:t>
        <a:bodyPr/>
        <a:lstStyle/>
        <a:p>
          <a:endParaRPr lang="en-US"/>
        </a:p>
      </dgm:t>
    </dgm:pt>
    <dgm:pt modelId="{3AA2BDF5-1327-4773-8C48-66934A831959}">
      <dgm:prSet/>
      <dgm:spPr/>
      <dgm:t>
        <a:bodyPr/>
        <a:lstStyle/>
        <a:p>
          <a:r>
            <a:rPr lang="en-US"/>
            <a:t>Any other situations will be considered at the discretion of the Superintendent of Schools.</a:t>
          </a:r>
        </a:p>
      </dgm:t>
    </dgm:pt>
    <dgm:pt modelId="{EC4CAE9F-79F3-4C37-849E-C9EC7C9721DC}" type="parTrans" cxnId="{0519FB99-E1B9-49E7-8A97-6FA444563AFE}">
      <dgm:prSet/>
      <dgm:spPr/>
      <dgm:t>
        <a:bodyPr/>
        <a:lstStyle/>
        <a:p>
          <a:endParaRPr lang="en-US"/>
        </a:p>
      </dgm:t>
    </dgm:pt>
    <dgm:pt modelId="{2800D260-A4AE-4DEF-BE44-4476FE755D63}" type="sibTrans" cxnId="{0519FB99-E1B9-49E7-8A97-6FA444563AFE}">
      <dgm:prSet/>
      <dgm:spPr/>
      <dgm:t>
        <a:bodyPr/>
        <a:lstStyle/>
        <a:p>
          <a:endParaRPr lang="en-US"/>
        </a:p>
      </dgm:t>
    </dgm:pt>
    <dgm:pt modelId="{FE77D958-5C79-4811-B523-6753A0B21DFC}">
      <dgm:prSet/>
      <dgm:spPr/>
      <dgm:t>
        <a:bodyPr/>
        <a:lstStyle/>
        <a:p>
          <a:r>
            <a:rPr lang="en-US"/>
            <a:t>Bereavement Day.  No more than five (5) teachers may be absent from each building on any given day. </a:t>
          </a:r>
        </a:p>
      </dgm:t>
    </dgm:pt>
    <dgm:pt modelId="{8B3849B9-5D63-4173-ACAE-72481D616F84}" type="parTrans" cxnId="{B1149421-59D5-4728-996D-794E1FCB4527}">
      <dgm:prSet/>
      <dgm:spPr/>
      <dgm:t>
        <a:bodyPr/>
        <a:lstStyle/>
        <a:p>
          <a:endParaRPr lang="en-US"/>
        </a:p>
      </dgm:t>
    </dgm:pt>
    <dgm:pt modelId="{F7F91B9D-2960-42E7-8555-130787C67988}" type="sibTrans" cxnId="{B1149421-59D5-4728-996D-794E1FCB4527}">
      <dgm:prSet/>
      <dgm:spPr/>
      <dgm:t>
        <a:bodyPr/>
        <a:lstStyle/>
        <a:p>
          <a:endParaRPr lang="en-US"/>
        </a:p>
      </dgm:t>
    </dgm:pt>
    <dgm:pt modelId="{A550D94F-370C-D942-B5D1-FEA58A687298}" type="pres">
      <dgm:prSet presAssocID="{371037B6-22F3-4DE7-AA01-F2EB26E77BAD}" presName="diagram" presStyleCnt="0">
        <dgm:presLayoutVars>
          <dgm:chPref val="1"/>
          <dgm:dir/>
          <dgm:animOne val="branch"/>
          <dgm:animLvl val="lvl"/>
          <dgm:resizeHandles val="exact"/>
        </dgm:presLayoutVars>
      </dgm:prSet>
      <dgm:spPr/>
    </dgm:pt>
    <dgm:pt modelId="{E830A38D-644F-EF4B-83F0-F33291461313}" type="pres">
      <dgm:prSet presAssocID="{B9A0ABAF-CD71-4B9A-B727-1EB69CC8EFE6}" presName="root1" presStyleCnt="0"/>
      <dgm:spPr/>
    </dgm:pt>
    <dgm:pt modelId="{6116B428-E9D7-B948-90EE-60B07F764C7F}" type="pres">
      <dgm:prSet presAssocID="{B9A0ABAF-CD71-4B9A-B727-1EB69CC8EFE6}" presName="LevelOneTextNode" presStyleLbl="node0" presStyleIdx="0" presStyleCnt="3">
        <dgm:presLayoutVars>
          <dgm:chPref val="3"/>
        </dgm:presLayoutVars>
      </dgm:prSet>
      <dgm:spPr/>
    </dgm:pt>
    <dgm:pt modelId="{E0C3F717-94C0-F047-B7E9-EA04967C6C1C}" type="pres">
      <dgm:prSet presAssocID="{B9A0ABAF-CD71-4B9A-B727-1EB69CC8EFE6}" presName="level2hierChild" presStyleCnt="0"/>
      <dgm:spPr/>
    </dgm:pt>
    <dgm:pt modelId="{BD7F15C4-8089-2C4B-AA6C-5366ECEEA60F}" type="pres">
      <dgm:prSet presAssocID="{5BDEAD26-FDBA-46C1-BCDD-2017C615A6C9}" presName="root1" presStyleCnt="0"/>
      <dgm:spPr/>
    </dgm:pt>
    <dgm:pt modelId="{9BC796BC-3AD2-BD4A-ADB9-096529E67A23}" type="pres">
      <dgm:prSet presAssocID="{5BDEAD26-FDBA-46C1-BCDD-2017C615A6C9}" presName="LevelOneTextNode" presStyleLbl="node0" presStyleIdx="1" presStyleCnt="3">
        <dgm:presLayoutVars>
          <dgm:chPref val="3"/>
        </dgm:presLayoutVars>
      </dgm:prSet>
      <dgm:spPr/>
    </dgm:pt>
    <dgm:pt modelId="{13A0C8AA-FBD7-2A47-B890-F9CD69BB8B2E}" type="pres">
      <dgm:prSet presAssocID="{5BDEAD26-FDBA-46C1-BCDD-2017C615A6C9}" presName="level2hierChild" presStyleCnt="0"/>
      <dgm:spPr/>
    </dgm:pt>
    <dgm:pt modelId="{75A22238-E73A-C34B-91FF-6C0C3A8F29E4}" type="pres">
      <dgm:prSet presAssocID="{AFD13001-264C-4451-9952-0A7D7684F2E1}" presName="root1" presStyleCnt="0"/>
      <dgm:spPr/>
    </dgm:pt>
    <dgm:pt modelId="{D06712F6-9100-484D-944C-EB79F7F274F9}" type="pres">
      <dgm:prSet presAssocID="{AFD13001-264C-4451-9952-0A7D7684F2E1}" presName="LevelOneTextNode" presStyleLbl="node0" presStyleIdx="2" presStyleCnt="3">
        <dgm:presLayoutVars>
          <dgm:chPref val="3"/>
        </dgm:presLayoutVars>
      </dgm:prSet>
      <dgm:spPr/>
    </dgm:pt>
    <dgm:pt modelId="{909D8C7F-A6F1-6E43-939F-0CDDD6A4FA2B}" type="pres">
      <dgm:prSet presAssocID="{AFD13001-264C-4451-9952-0A7D7684F2E1}" presName="level2hierChild" presStyleCnt="0"/>
      <dgm:spPr/>
    </dgm:pt>
    <dgm:pt modelId="{1C87B129-9999-6243-830A-CAAF5E44B425}" type="pres">
      <dgm:prSet presAssocID="{070BD9DD-BCCC-469D-8486-076372EF2C2A}" presName="conn2-1" presStyleLbl="parChTrans1D2" presStyleIdx="0" presStyleCnt="3"/>
      <dgm:spPr/>
    </dgm:pt>
    <dgm:pt modelId="{9F5193D8-181C-9140-8277-DCC621139BD5}" type="pres">
      <dgm:prSet presAssocID="{070BD9DD-BCCC-469D-8486-076372EF2C2A}" presName="connTx" presStyleLbl="parChTrans1D2" presStyleIdx="0" presStyleCnt="3"/>
      <dgm:spPr/>
    </dgm:pt>
    <dgm:pt modelId="{F3F4DDF3-9057-8F46-9525-06C5C9053E87}" type="pres">
      <dgm:prSet presAssocID="{96B37C9D-9335-499B-B9A7-58CA0F976E3B}" presName="root2" presStyleCnt="0"/>
      <dgm:spPr/>
    </dgm:pt>
    <dgm:pt modelId="{6DB5E6FB-511F-9F45-8F95-AA03E8F93614}" type="pres">
      <dgm:prSet presAssocID="{96B37C9D-9335-499B-B9A7-58CA0F976E3B}" presName="LevelTwoTextNode" presStyleLbl="node2" presStyleIdx="0" presStyleCnt="3">
        <dgm:presLayoutVars>
          <dgm:chPref val="3"/>
        </dgm:presLayoutVars>
      </dgm:prSet>
      <dgm:spPr/>
    </dgm:pt>
    <dgm:pt modelId="{D989BE72-77FD-C842-94C7-36969684AC16}" type="pres">
      <dgm:prSet presAssocID="{96B37C9D-9335-499B-B9A7-58CA0F976E3B}" presName="level3hierChild" presStyleCnt="0"/>
      <dgm:spPr/>
    </dgm:pt>
    <dgm:pt modelId="{65FC469E-51DE-014A-A367-B09EEADA371A}" type="pres">
      <dgm:prSet presAssocID="{EC4CAE9F-79F3-4C37-849E-C9EC7C9721DC}" presName="conn2-1" presStyleLbl="parChTrans1D2" presStyleIdx="1" presStyleCnt="3"/>
      <dgm:spPr/>
    </dgm:pt>
    <dgm:pt modelId="{C1C5DB46-F640-ED4F-989B-5561D0C826D9}" type="pres">
      <dgm:prSet presAssocID="{EC4CAE9F-79F3-4C37-849E-C9EC7C9721DC}" presName="connTx" presStyleLbl="parChTrans1D2" presStyleIdx="1" presStyleCnt="3"/>
      <dgm:spPr/>
    </dgm:pt>
    <dgm:pt modelId="{7D86A5CA-7318-3844-BE53-2A357371249F}" type="pres">
      <dgm:prSet presAssocID="{3AA2BDF5-1327-4773-8C48-66934A831959}" presName="root2" presStyleCnt="0"/>
      <dgm:spPr/>
    </dgm:pt>
    <dgm:pt modelId="{6220AED6-4BEC-F14E-AA17-EA42B3B9F48A}" type="pres">
      <dgm:prSet presAssocID="{3AA2BDF5-1327-4773-8C48-66934A831959}" presName="LevelTwoTextNode" presStyleLbl="node2" presStyleIdx="1" presStyleCnt="3">
        <dgm:presLayoutVars>
          <dgm:chPref val="3"/>
        </dgm:presLayoutVars>
      </dgm:prSet>
      <dgm:spPr/>
    </dgm:pt>
    <dgm:pt modelId="{05F85DF4-957A-8E4D-9D06-C38967E267E5}" type="pres">
      <dgm:prSet presAssocID="{3AA2BDF5-1327-4773-8C48-66934A831959}" presName="level3hierChild" presStyleCnt="0"/>
      <dgm:spPr/>
    </dgm:pt>
    <dgm:pt modelId="{AC0431FB-E01F-7549-84D4-3C6668B046B0}" type="pres">
      <dgm:prSet presAssocID="{8B3849B9-5D63-4173-ACAE-72481D616F84}" presName="conn2-1" presStyleLbl="parChTrans1D2" presStyleIdx="2" presStyleCnt="3"/>
      <dgm:spPr/>
    </dgm:pt>
    <dgm:pt modelId="{98C3BEE4-0A56-7540-A65C-786B74298746}" type="pres">
      <dgm:prSet presAssocID="{8B3849B9-5D63-4173-ACAE-72481D616F84}" presName="connTx" presStyleLbl="parChTrans1D2" presStyleIdx="2" presStyleCnt="3"/>
      <dgm:spPr/>
    </dgm:pt>
    <dgm:pt modelId="{7663A284-AB22-9945-B814-363EFE49B722}" type="pres">
      <dgm:prSet presAssocID="{FE77D958-5C79-4811-B523-6753A0B21DFC}" presName="root2" presStyleCnt="0"/>
      <dgm:spPr/>
    </dgm:pt>
    <dgm:pt modelId="{A9C5A46A-8612-C845-A6E3-E0BB627453BB}" type="pres">
      <dgm:prSet presAssocID="{FE77D958-5C79-4811-B523-6753A0B21DFC}" presName="LevelTwoTextNode" presStyleLbl="node2" presStyleIdx="2" presStyleCnt="3">
        <dgm:presLayoutVars>
          <dgm:chPref val="3"/>
        </dgm:presLayoutVars>
      </dgm:prSet>
      <dgm:spPr/>
    </dgm:pt>
    <dgm:pt modelId="{E140FDC9-E096-214B-9F6D-E0CEAA87D375}" type="pres">
      <dgm:prSet presAssocID="{FE77D958-5C79-4811-B523-6753A0B21DFC}" presName="level3hierChild" presStyleCnt="0"/>
      <dgm:spPr/>
    </dgm:pt>
  </dgm:ptLst>
  <dgm:cxnLst>
    <dgm:cxn modelId="{D2063204-E633-6945-8082-5ABDD8C91C77}" type="presOf" srcId="{070BD9DD-BCCC-469D-8486-076372EF2C2A}" destId="{9F5193D8-181C-9140-8277-DCC621139BD5}" srcOrd="1" destOrd="0" presId="urn:microsoft.com/office/officeart/2005/8/layout/hierarchy2"/>
    <dgm:cxn modelId="{B1149421-59D5-4728-996D-794E1FCB4527}" srcId="{AFD13001-264C-4451-9952-0A7D7684F2E1}" destId="{FE77D958-5C79-4811-B523-6753A0B21DFC}" srcOrd="2" destOrd="0" parTransId="{8B3849B9-5D63-4173-ACAE-72481D616F84}" sibTransId="{F7F91B9D-2960-42E7-8555-130787C67988}"/>
    <dgm:cxn modelId="{31FF4E30-A56C-490B-B5C0-842546FA7CD1}" srcId="{AFD13001-264C-4451-9952-0A7D7684F2E1}" destId="{96B37C9D-9335-499B-B9A7-58CA0F976E3B}" srcOrd="0" destOrd="0" parTransId="{070BD9DD-BCCC-469D-8486-076372EF2C2A}" sibTransId="{91C2DF4A-EABB-4C2D-8585-AF728E6BF1C5}"/>
    <dgm:cxn modelId="{195A4B3E-D584-E845-9A71-5589EE4DC855}" type="presOf" srcId="{3AA2BDF5-1327-4773-8C48-66934A831959}" destId="{6220AED6-4BEC-F14E-AA17-EA42B3B9F48A}" srcOrd="0" destOrd="0" presId="urn:microsoft.com/office/officeart/2005/8/layout/hierarchy2"/>
    <dgm:cxn modelId="{E7D5A143-E4CA-5543-A162-907943793279}" type="presOf" srcId="{96B37C9D-9335-499B-B9A7-58CA0F976E3B}" destId="{6DB5E6FB-511F-9F45-8F95-AA03E8F93614}" srcOrd="0" destOrd="0" presId="urn:microsoft.com/office/officeart/2005/8/layout/hierarchy2"/>
    <dgm:cxn modelId="{E7AAB05F-0D64-2C40-A68A-29640BF99F07}" type="presOf" srcId="{8B3849B9-5D63-4173-ACAE-72481D616F84}" destId="{98C3BEE4-0A56-7540-A65C-786B74298746}" srcOrd="1" destOrd="0" presId="urn:microsoft.com/office/officeart/2005/8/layout/hierarchy2"/>
    <dgm:cxn modelId="{0C04AB67-9D50-E645-953A-949A0A878C6B}" type="presOf" srcId="{B9A0ABAF-CD71-4B9A-B727-1EB69CC8EFE6}" destId="{6116B428-E9D7-B948-90EE-60B07F764C7F}" srcOrd="0" destOrd="0" presId="urn:microsoft.com/office/officeart/2005/8/layout/hierarchy2"/>
    <dgm:cxn modelId="{E26D2F6C-854E-45AF-971D-2C86D4B2620C}" srcId="{371037B6-22F3-4DE7-AA01-F2EB26E77BAD}" destId="{AFD13001-264C-4451-9952-0A7D7684F2E1}" srcOrd="2" destOrd="0" parTransId="{82EC17B6-2914-4EBC-8A93-80A36A3ABC6C}" sibTransId="{6D2D3DDA-8A14-486B-AC02-F590E40D8AC6}"/>
    <dgm:cxn modelId="{BFECB696-1E96-1B41-950C-E2C4A420F7F9}" type="presOf" srcId="{8B3849B9-5D63-4173-ACAE-72481D616F84}" destId="{AC0431FB-E01F-7549-84D4-3C6668B046B0}" srcOrd="0" destOrd="0" presId="urn:microsoft.com/office/officeart/2005/8/layout/hierarchy2"/>
    <dgm:cxn modelId="{0519FB99-E1B9-49E7-8A97-6FA444563AFE}" srcId="{AFD13001-264C-4451-9952-0A7D7684F2E1}" destId="{3AA2BDF5-1327-4773-8C48-66934A831959}" srcOrd="1" destOrd="0" parTransId="{EC4CAE9F-79F3-4C37-849E-C9EC7C9721DC}" sibTransId="{2800D260-A4AE-4DEF-BE44-4476FE755D63}"/>
    <dgm:cxn modelId="{5C79039D-F986-6344-B658-7A6EF9AFF776}" type="presOf" srcId="{070BD9DD-BCCC-469D-8486-076372EF2C2A}" destId="{1C87B129-9999-6243-830A-CAAF5E44B425}" srcOrd="0" destOrd="0" presId="urn:microsoft.com/office/officeart/2005/8/layout/hierarchy2"/>
    <dgm:cxn modelId="{5198B49D-568D-7D45-9CC6-AC6D753AD99C}" type="presOf" srcId="{5BDEAD26-FDBA-46C1-BCDD-2017C615A6C9}" destId="{9BC796BC-3AD2-BD4A-ADB9-096529E67A23}" srcOrd="0" destOrd="0" presId="urn:microsoft.com/office/officeart/2005/8/layout/hierarchy2"/>
    <dgm:cxn modelId="{F182B6AB-ED8B-4240-9826-04943C3E9A4B}" type="presOf" srcId="{EC4CAE9F-79F3-4C37-849E-C9EC7C9721DC}" destId="{65FC469E-51DE-014A-A367-B09EEADA371A}" srcOrd="0" destOrd="0" presId="urn:microsoft.com/office/officeart/2005/8/layout/hierarchy2"/>
    <dgm:cxn modelId="{47DCA5B0-A1B0-D04A-BD3B-6F4C433E9B7B}" type="presOf" srcId="{371037B6-22F3-4DE7-AA01-F2EB26E77BAD}" destId="{A550D94F-370C-D942-B5D1-FEA58A687298}" srcOrd="0" destOrd="0" presId="urn:microsoft.com/office/officeart/2005/8/layout/hierarchy2"/>
    <dgm:cxn modelId="{16F836B1-7895-EE40-9727-08B3DC938DE1}" type="presOf" srcId="{AFD13001-264C-4451-9952-0A7D7684F2E1}" destId="{D06712F6-9100-484D-944C-EB79F7F274F9}" srcOrd="0" destOrd="0" presId="urn:microsoft.com/office/officeart/2005/8/layout/hierarchy2"/>
    <dgm:cxn modelId="{40177DC7-3D32-C54B-9C69-20F05BD6F4A0}" type="presOf" srcId="{EC4CAE9F-79F3-4C37-849E-C9EC7C9721DC}" destId="{C1C5DB46-F640-ED4F-989B-5561D0C826D9}" srcOrd="1" destOrd="0" presId="urn:microsoft.com/office/officeart/2005/8/layout/hierarchy2"/>
    <dgm:cxn modelId="{7F638BD6-414E-439C-ADB2-EB759884D403}" srcId="{371037B6-22F3-4DE7-AA01-F2EB26E77BAD}" destId="{5BDEAD26-FDBA-46C1-BCDD-2017C615A6C9}" srcOrd="1" destOrd="0" parTransId="{7E1E5B11-EC04-4DCF-9646-EC27E8381B0F}" sibTransId="{AF6665BA-241E-4746-998E-D11F02D3EE0D}"/>
    <dgm:cxn modelId="{60523AE6-CD22-4856-A79A-8E79843C9EEF}" srcId="{371037B6-22F3-4DE7-AA01-F2EB26E77BAD}" destId="{B9A0ABAF-CD71-4B9A-B727-1EB69CC8EFE6}" srcOrd="0" destOrd="0" parTransId="{09EB6F1A-8E4A-4222-8F4F-0F1E8811C862}" sibTransId="{B9893311-11B5-4A68-8D25-DE4D09EDF09F}"/>
    <dgm:cxn modelId="{228FDDEA-5EF7-7742-8D45-253DA5E65F95}" type="presOf" srcId="{FE77D958-5C79-4811-B523-6753A0B21DFC}" destId="{A9C5A46A-8612-C845-A6E3-E0BB627453BB}" srcOrd="0" destOrd="0" presId="urn:microsoft.com/office/officeart/2005/8/layout/hierarchy2"/>
    <dgm:cxn modelId="{43F81F6C-9F0A-1645-9BBB-6221B1845983}" type="presParOf" srcId="{A550D94F-370C-D942-B5D1-FEA58A687298}" destId="{E830A38D-644F-EF4B-83F0-F33291461313}" srcOrd="0" destOrd="0" presId="urn:microsoft.com/office/officeart/2005/8/layout/hierarchy2"/>
    <dgm:cxn modelId="{E82C835C-C50C-F746-BAEB-76CA1EC04EF3}" type="presParOf" srcId="{E830A38D-644F-EF4B-83F0-F33291461313}" destId="{6116B428-E9D7-B948-90EE-60B07F764C7F}" srcOrd="0" destOrd="0" presId="urn:microsoft.com/office/officeart/2005/8/layout/hierarchy2"/>
    <dgm:cxn modelId="{76AB9DAD-97E2-1845-97A3-B7A0D0FC86EA}" type="presParOf" srcId="{E830A38D-644F-EF4B-83F0-F33291461313}" destId="{E0C3F717-94C0-F047-B7E9-EA04967C6C1C}" srcOrd="1" destOrd="0" presId="urn:microsoft.com/office/officeart/2005/8/layout/hierarchy2"/>
    <dgm:cxn modelId="{030D3CDC-94BB-2F45-856F-B3C08EDECB11}" type="presParOf" srcId="{A550D94F-370C-D942-B5D1-FEA58A687298}" destId="{BD7F15C4-8089-2C4B-AA6C-5366ECEEA60F}" srcOrd="1" destOrd="0" presId="urn:microsoft.com/office/officeart/2005/8/layout/hierarchy2"/>
    <dgm:cxn modelId="{ACAD8FCD-4E6E-1F47-A952-2FEE3CAE7B66}" type="presParOf" srcId="{BD7F15C4-8089-2C4B-AA6C-5366ECEEA60F}" destId="{9BC796BC-3AD2-BD4A-ADB9-096529E67A23}" srcOrd="0" destOrd="0" presId="urn:microsoft.com/office/officeart/2005/8/layout/hierarchy2"/>
    <dgm:cxn modelId="{07735B09-56BD-D14F-A2A8-4B2E047859A1}" type="presParOf" srcId="{BD7F15C4-8089-2C4B-AA6C-5366ECEEA60F}" destId="{13A0C8AA-FBD7-2A47-B890-F9CD69BB8B2E}" srcOrd="1" destOrd="0" presId="urn:microsoft.com/office/officeart/2005/8/layout/hierarchy2"/>
    <dgm:cxn modelId="{908C4FC3-88EA-0449-B03E-2FA587EB354B}" type="presParOf" srcId="{A550D94F-370C-D942-B5D1-FEA58A687298}" destId="{75A22238-E73A-C34B-91FF-6C0C3A8F29E4}" srcOrd="2" destOrd="0" presId="urn:microsoft.com/office/officeart/2005/8/layout/hierarchy2"/>
    <dgm:cxn modelId="{3B47C3D2-8BE4-9043-B90C-C49ED434E74F}" type="presParOf" srcId="{75A22238-E73A-C34B-91FF-6C0C3A8F29E4}" destId="{D06712F6-9100-484D-944C-EB79F7F274F9}" srcOrd="0" destOrd="0" presId="urn:microsoft.com/office/officeart/2005/8/layout/hierarchy2"/>
    <dgm:cxn modelId="{0E823437-4439-3244-847A-26A2FDDE3808}" type="presParOf" srcId="{75A22238-E73A-C34B-91FF-6C0C3A8F29E4}" destId="{909D8C7F-A6F1-6E43-939F-0CDDD6A4FA2B}" srcOrd="1" destOrd="0" presId="urn:microsoft.com/office/officeart/2005/8/layout/hierarchy2"/>
    <dgm:cxn modelId="{7A897252-78FC-2049-A77D-AD53ABD03DAC}" type="presParOf" srcId="{909D8C7F-A6F1-6E43-939F-0CDDD6A4FA2B}" destId="{1C87B129-9999-6243-830A-CAAF5E44B425}" srcOrd="0" destOrd="0" presId="urn:microsoft.com/office/officeart/2005/8/layout/hierarchy2"/>
    <dgm:cxn modelId="{2417AC45-9EFF-A548-B9D6-8FD3FD13D5CE}" type="presParOf" srcId="{1C87B129-9999-6243-830A-CAAF5E44B425}" destId="{9F5193D8-181C-9140-8277-DCC621139BD5}" srcOrd="0" destOrd="0" presId="urn:microsoft.com/office/officeart/2005/8/layout/hierarchy2"/>
    <dgm:cxn modelId="{B1E5D423-5DFD-E441-89EE-5833149B637C}" type="presParOf" srcId="{909D8C7F-A6F1-6E43-939F-0CDDD6A4FA2B}" destId="{F3F4DDF3-9057-8F46-9525-06C5C9053E87}" srcOrd="1" destOrd="0" presId="urn:microsoft.com/office/officeart/2005/8/layout/hierarchy2"/>
    <dgm:cxn modelId="{56C59D2B-76D4-7D4F-95B1-B407C7D9DF12}" type="presParOf" srcId="{F3F4DDF3-9057-8F46-9525-06C5C9053E87}" destId="{6DB5E6FB-511F-9F45-8F95-AA03E8F93614}" srcOrd="0" destOrd="0" presId="urn:microsoft.com/office/officeart/2005/8/layout/hierarchy2"/>
    <dgm:cxn modelId="{9A856934-9AC9-264B-9BAB-A6093BDE1285}" type="presParOf" srcId="{F3F4DDF3-9057-8F46-9525-06C5C9053E87}" destId="{D989BE72-77FD-C842-94C7-36969684AC16}" srcOrd="1" destOrd="0" presId="urn:microsoft.com/office/officeart/2005/8/layout/hierarchy2"/>
    <dgm:cxn modelId="{C01B97AD-4EE8-184F-9689-9641E4488705}" type="presParOf" srcId="{909D8C7F-A6F1-6E43-939F-0CDDD6A4FA2B}" destId="{65FC469E-51DE-014A-A367-B09EEADA371A}" srcOrd="2" destOrd="0" presId="urn:microsoft.com/office/officeart/2005/8/layout/hierarchy2"/>
    <dgm:cxn modelId="{56C93B7D-2CDF-0843-987F-93F57F4A7465}" type="presParOf" srcId="{65FC469E-51DE-014A-A367-B09EEADA371A}" destId="{C1C5DB46-F640-ED4F-989B-5561D0C826D9}" srcOrd="0" destOrd="0" presId="urn:microsoft.com/office/officeart/2005/8/layout/hierarchy2"/>
    <dgm:cxn modelId="{62BE7BC5-DAB4-4143-AF0E-0CCF70E214F1}" type="presParOf" srcId="{909D8C7F-A6F1-6E43-939F-0CDDD6A4FA2B}" destId="{7D86A5CA-7318-3844-BE53-2A357371249F}" srcOrd="3" destOrd="0" presId="urn:microsoft.com/office/officeart/2005/8/layout/hierarchy2"/>
    <dgm:cxn modelId="{56F2A886-B66C-6C45-BA21-7D27ACF2D73C}" type="presParOf" srcId="{7D86A5CA-7318-3844-BE53-2A357371249F}" destId="{6220AED6-4BEC-F14E-AA17-EA42B3B9F48A}" srcOrd="0" destOrd="0" presId="urn:microsoft.com/office/officeart/2005/8/layout/hierarchy2"/>
    <dgm:cxn modelId="{07ADAC69-F716-A14E-A286-0B3DC00083B8}" type="presParOf" srcId="{7D86A5CA-7318-3844-BE53-2A357371249F}" destId="{05F85DF4-957A-8E4D-9D06-C38967E267E5}" srcOrd="1" destOrd="0" presId="urn:microsoft.com/office/officeart/2005/8/layout/hierarchy2"/>
    <dgm:cxn modelId="{8EAFD9FB-A30E-6943-B4B9-5E577E23031C}" type="presParOf" srcId="{909D8C7F-A6F1-6E43-939F-0CDDD6A4FA2B}" destId="{AC0431FB-E01F-7549-84D4-3C6668B046B0}" srcOrd="4" destOrd="0" presId="urn:microsoft.com/office/officeart/2005/8/layout/hierarchy2"/>
    <dgm:cxn modelId="{CC910954-5422-D04D-9E17-F6E46DA745B6}" type="presParOf" srcId="{AC0431FB-E01F-7549-84D4-3C6668B046B0}" destId="{98C3BEE4-0A56-7540-A65C-786B74298746}" srcOrd="0" destOrd="0" presId="urn:microsoft.com/office/officeart/2005/8/layout/hierarchy2"/>
    <dgm:cxn modelId="{7109B7A3-A6B0-DE49-8E0F-DBBA8B6682B1}" type="presParOf" srcId="{909D8C7F-A6F1-6E43-939F-0CDDD6A4FA2B}" destId="{7663A284-AB22-9945-B814-363EFE49B722}" srcOrd="5" destOrd="0" presId="urn:microsoft.com/office/officeart/2005/8/layout/hierarchy2"/>
    <dgm:cxn modelId="{379DFF79-A9FB-0443-AC15-64B7E3D77BBC}" type="presParOf" srcId="{7663A284-AB22-9945-B814-363EFE49B722}" destId="{A9C5A46A-8612-C845-A6E3-E0BB627453BB}" srcOrd="0" destOrd="0" presId="urn:microsoft.com/office/officeart/2005/8/layout/hierarchy2"/>
    <dgm:cxn modelId="{00A50AED-7904-844F-97E4-78B706259590}" type="presParOf" srcId="{7663A284-AB22-9945-B814-363EFE49B722}" destId="{E140FDC9-E096-214B-9F6D-E0CEAA87D37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94D44-9E3E-4486-91E9-6F196C846D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0BF83DA-3410-4D4D-A1A9-D5C8AF908C07}">
      <dgm:prSet/>
      <dgm:spPr/>
      <dgm:t>
        <a:bodyPr/>
        <a:lstStyle/>
        <a:p>
          <a:r>
            <a:rPr lang="en-US" dirty="0"/>
            <a:t>It is expected: That there will be the same seven (7) hour continuous workday for all teachers located in the same building, except where otherwise provided below. Nurses shall work seven (7) hours each day, including a ½ hour paid lunch.</a:t>
          </a:r>
        </a:p>
      </dgm:t>
    </dgm:pt>
    <dgm:pt modelId="{003B91CC-0CCA-4E8A-9076-89F04CC1E2EA}" type="parTrans" cxnId="{C4195843-F731-40D4-8F6C-3BFD39CF3FA3}">
      <dgm:prSet/>
      <dgm:spPr/>
      <dgm:t>
        <a:bodyPr/>
        <a:lstStyle/>
        <a:p>
          <a:endParaRPr lang="en-US"/>
        </a:p>
      </dgm:t>
    </dgm:pt>
    <dgm:pt modelId="{E225E9A7-CA4F-4B7B-A295-1F01692A7351}" type="sibTrans" cxnId="{C4195843-F731-40D4-8F6C-3BFD39CF3FA3}">
      <dgm:prSet/>
      <dgm:spPr/>
      <dgm:t>
        <a:bodyPr/>
        <a:lstStyle/>
        <a:p>
          <a:endParaRPr lang="en-US"/>
        </a:p>
      </dgm:t>
    </dgm:pt>
    <dgm:pt modelId="{CAE81D1C-4EF8-4F1D-96BF-DD280B653633}">
      <dgm:prSet/>
      <dgm:spPr/>
      <dgm:t>
        <a:bodyPr/>
        <a:lstStyle/>
        <a:p>
          <a:r>
            <a:rPr lang="en-US" b="1"/>
            <a:t>School Hours</a:t>
          </a:r>
          <a:endParaRPr lang="en-US"/>
        </a:p>
      </dgm:t>
    </dgm:pt>
    <dgm:pt modelId="{926A8E07-356A-42F3-8313-6CF7611A3375}" type="parTrans" cxnId="{0942563A-467A-44B7-AA6F-9E7E278DD63F}">
      <dgm:prSet/>
      <dgm:spPr/>
      <dgm:t>
        <a:bodyPr/>
        <a:lstStyle/>
        <a:p>
          <a:endParaRPr lang="en-US"/>
        </a:p>
      </dgm:t>
    </dgm:pt>
    <dgm:pt modelId="{BA73B422-85E8-45F4-8C7F-98DAD8A9F88A}" type="sibTrans" cxnId="{0942563A-467A-44B7-AA6F-9E7E278DD63F}">
      <dgm:prSet/>
      <dgm:spPr/>
      <dgm:t>
        <a:bodyPr/>
        <a:lstStyle/>
        <a:p>
          <a:endParaRPr lang="en-US"/>
        </a:p>
      </dgm:t>
    </dgm:pt>
    <dgm:pt modelId="{A468D2CE-3E50-448F-9F72-4EE9DEB92C05}">
      <dgm:prSet/>
      <dgm:spPr/>
      <dgm:t>
        <a:bodyPr/>
        <a:lstStyle/>
        <a:p>
          <a:pPr algn="ctr"/>
          <a:r>
            <a:rPr lang="en-US" b="1"/>
            <a:t>Southwick Regional School</a:t>
          </a:r>
          <a:r>
            <a:rPr lang="en-US" dirty="0"/>
            <a:t>	</a:t>
          </a:r>
        </a:p>
        <a:p>
          <a:pPr algn="ctr"/>
          <a:r>
            <a:rPr lang="en-US" dirty="0"/>
            <a:t>7:30-2:30</a:t>
          </a:r>
        </a:p>
      </dgm:t>
    </dgm:pt>
    <dgm:pt modelId="{FAE861C6-96A3-4457-A5CF-B715AC6895A1}" type="parTrans" cxnId="{582C505E-A872-43FB-B5EE-FAC2B790C974}">
      <dgm:prSet/>
      <dgm:spPr/>
      <dgm:t>
        <a:bodyPr/>
        <a:lstStyle/>
        <a:p>
          <a:endParaRPr lang="en-US"/>
        </a:p>
      </dgm:t>
    </dgm:pt>
    <dgm:pt modelId="{78638DF8-3C53-425F-ADD2-A82794C3ED98}" type="sibTrans" cxnId="{582C505E-A872-43FB-B5EE-FAC2B790C974}">
      <dgm:prSet/>
      <dgm:spPr/>
      <dgm:t>
        <a:bodyPr/>
        <a:lstStyle/>
        <a:p>
          <a:endParaRPr lang="en-US"/>
        </a:p>
      </dgm:t>
    </dgm:pt>
    <dgm:pt modelId="{3DF99B55-7639-41D2-B3E9-03D1DFDD6810}">
      <dgm:prSet/>
      <dgm:spPr/>
      <dgm:t>
        <a:bodyPr/>
        <a:lstStyle/>
        <a:p>
          <a:pPr algn="ctr"/>
          <a:r>
            <a:rPr lang="en-US" b="1" dirty="0"/>
            <a:t>Powder Mill Middle School	</a:t>
          </a:r>
          <a:r>
            <a:rPr lang="en-US" dirty="0"/>
            <a:t>	</a:t>
          </a:r>
        </a:p>
        <a:p>
          <a:pPr algn="ctr"/>
          <a:r>
            <a:rPr lang="en-US" dirty="0"/>
            <a:t>8:00-3:00</a:t>
          </a:r>
        </a:p>
      </dgm:t>
    </dgm:pt>
    <dgm:pt modelId="{AD1A7691-4337-4F21-A7E6-4614AA40E242}" type="parTrans" cxnId="{1F016F0A-0AC4-493B-8394-064174C3CB28}">
      <dgm:prSet/>
      <dgm:spPr/>
      <dgm:t>
        <a:bodyPr/>
        <a:lstStyle/>
        <a:p>
          <a:endParaRPr lang="en-US"/>
        </a:p>
      </dgm:t>
    </dgm:pt>
    <dgm:pt modelId="{4CC76869-AEED-4025-B861-290FA0F9E597}" type="sibTrans" cxnId="{1F016F0A-0AC4-493B-8394-064174C3CB28}">
      <dgm:prSet/>
      <dgm:spPr/>
      <dgm:t>
        <a:bodyPr/>
        <a:lstStyle/>
        <a:p>
          <a:endParaRPr lang="en-US"/>
        </a:p>
      </dgm:t>
    </dgm:pt>
    <dgm:pt modelId="{BFF24540-61CC-4108-8ED8-4B125278402A}">
      <dgm:prSet/>
      <dgm:spPr/>
      <dgm:t>
        <a:bodyPr/>
        <a:lstStyle/>
        <a:p>
          <a:r>
            <a:rPr lang="en-US" b="1" dirty="0"/>
            <a:t>Woodland Elementary School	</a:t>
          </a:r>
          <a:r>
            <a:rPr lang="en-US" dirty="0"/>
            <a:t>			8:40-3:40</a:t>
          </a:r>
        </a:p>
      </dgm:t>
    </dgm:pt>
    <dgm:pt modelId="{FAB22AFC-965C-4FEF-8919-9C844CA8CC26}" type="parTrans" cxnId="{7DDED077-98B4-4CF4-8EEE-784E05B70486}">
      <dgm:prSet/>
      <dgm:spPr/>
      <dgm:t>
        <a:bodyPr/>
        <a:lstStyle/>
        <a:p>
          <a:endParaRPr lang="en-US"/>
        </a:p>
      </dgm:t>
    </dgm:pt>
    <dgm:pt modelId="{A4BB6CFB-733D-440D-908C-D67360C860DC}" type="sibTrans" cxnId="{7DDED077-98B4-4CF4-8EEE-784E05B70486}">
      <dgm:prSet/>
      <dgm:spPr/>
      <dgm:t>
        <a:bodyPr/>
        <a:lstStyle/>
        <a:p>
          <a:endParaRPr lang="en-US"/>
        </a:p>
      </dgm:t>
    </dgm:pt>
    <dgm:pt modelId="{AA873762-283C-43F3-A66F-903E389EFE43}">
      <dgm:prSet/>
      <dgm:spPr/>
      <dgm:t>
        <a:bodyPr/>
        <a:lstStyle/>
        <a:p>
          <a:r>
            <a:rPr lang="en-US"/>
            <a:t>The times above will not be adjusted by more than five minutes.</a:t>
          </a:r>
        </a:p>
      </dgm:t>
    </dgm:pt>
    <dgm:pt modelId="{BE9A2147-7F5B-4BB2-917E-3165BFFEBEBD}" type="parTrans" cxnId="{CF73AE60-B0F7-4AF4-A8DF-E677A1F9E868}">
      <dgm:prSet/>
      <dgm:spPr/>
      <dgm:t>
        <a:bodyPr/>
        <a:lstStyle/>
        <a:p>
          <a:endParaRPr lang="en-US"/>
        </a:p>
      </dgm:t>
    </dgm:pt>
    <dgm:pt modelId="{807939BE-4D73-447C-8783-2B0B9C745AE9}" type="sibTrans" cxnId="{CF73AE60-B0F7-4AF4-A8DF-E677A1F9E868}">
      <dgm:prSet/>
      <dgm:spPr/>
      <dgm:t>
        <a:bodyPr/>
        <a:lstStyle/>
        <a:p>
          <a:endParaRPr lang="en-US"/>
        </a:p>
      </dgm:t>
    </dgm:pt>
    <dgm:pt modelId="{7C0BD4F3-BDA4-3846-8467-540F0EE7169E}" type="pres">
      <dgm:prSet presAssocID="{49894D44-9E3E-4486-91E9-6F196C846DC2}" presName="vert0" presStyleCnt="0">
        <dgm:presLayoutVars>
          <dgm:dir/>
          <dgm:animOne val="branch"/>
          <dgm:animLvl val="lvl"/>
        </dgm:presLayoutVars>
      </dgm:prSet>
      <dgm:spPr/>
    </dgm:pt>
    <dgm:pt modelId="{17A54B18-38BC-E44E-ACF2-01B684C6D6D4}" type="pres">
      <dgm:prSet presAssocID="{90BF83DA-3410-4D4D-A1A9-D5C8AF908C07}" presName="thickLine" presStyleLbl="alignNode1" presStyleIdx="0" presStyleCnt="2"/>
      <dgm:spPr/>
    </dgm:pt>
    <dgm:pt modelId="{2D175B88-1285-AF4A-AD31-899715D99B24}" type="pres">
      <dgm:prSet presAssocID="{90BF83DA-3410-4D4D-A1A9-D5C8AF908C07}" presName="horz1" presStyleCnt="0"/>
      <dgm:spPr/>
    </dgm:pt>
    <dgm:pt modelId="{769EA883-1973-AB49-9E4D-ABD7B40C0A97}" type="pres">
      <dgm:prSet presAssocID="{90BF83DA-3410-4D4D-A1A9-D5C8AF908C07}" presName="tx1" presStyleLbl="revTx" presStyleIdx="0" presStyleCnt="6" custScaleX="500000" custScaleY="38010"/>
      <dgm:spPr/>
    </dgm:pt>
    <dgm:pt modelId="{7D7BECA9-F4FB-E74B-9150-85AA96759E73}" type="pres">
      <dgm:prSet presAssocID="{90BF83DA-3410-4D4D-A1A9-D5C8AF908C07}" presName="vert1" presStyleCnt="0"/>
      <dgm:spPr/>
    </dgm:pt>
    <dgm:pt modelId="{F01ECD31-7BEF-8946-BD83-A56FEFC7BE15}" type="pres">
      <dgm:prSet presAssocID="{CAE81D1C-4EF8-4F1D-96BF-DD280B653633}" presName="thickLine" presStyleLbl="alignNode1" presStyleIdx="1" presStyleCnt="2"/>
      <dgm:spPr/>
    </dgm:pt>
    <dgm:pt modelId="{B1EF7B20-9732-0E43-B49D-874004AE2E29}" type="pres">
      <dgm:prSet presAssocID="{CAE81D1C-4EF8-4F1D-96BF-DD280B653633}" presName="horz1" presStyleCnt="0"/>
      <dgm:spPr/>
    </dgm:pt>
    <dgm:pt modelId="{076BED59-A095-B642-8539-B37874E09CCD}" type="pres">
      <dgm:prSet presAssocID="{CAE81D1C-4EF8-4F1D-96BF-DD280B653633}" presName="tx1" presStyleLbl="revTx" presStyleIdx="1" presStyleCnt="6"/>
      <dgm:spPr/>
    </dgm:pt>
    <dgm:pt modelId="{28EF5473-6F4E-394F-AB76-CDE092873CFA}" type="pres">
      <dgm:prSet presAssocID="{CAE81D1C-4EF8-4F1D-96BF-DD280B653633}" presName="vert1" presStyleCnt="0"/>
      <dgm:spPr/>
    </dgm:pt>
    <dgm:pt modelId="{DBD695D0-72A3-254B-84E4-73F4C3BBBDB6}" type="pres">
      <dgm:prSet presAssocID="{A468D2CE-3E50-448F-9F72-4EE9DEB92C05}" presName="vertSpace2a" presStyleCnt="0"/>
      <dgm:spPr/>
    </dgm:pt>
    <dgm:pt modelId="{F4D96647-7ECE-9249-B5CC-FDCE371BC727}" type="pres">
      <dgm:prSet presAssocID="{A468D2CE-3E50-448F-9F72-4EE9DEB92C05}" presName="horz2" presStyleCnt="0"/>
      <dgm:spPr/>
    </dgm:pt>
    <dgm:pt modelId="{AD777FD9-DE81-6F45-9F61-A64FB7E22ED1}" type="pres">
      <dgm:prSet presAssocID="{A468D2CE-3E50-448F-9F72-4EE9DEB92C05}" presName="horzSpace2" presStyleCnt="0"/>
      <dgm:spPr/>
    </dgm:pt>
    <dgm:pt modelId="{65D5B9A8-F0D1-CB4B-AF10-3E400C77F79B}" type="pres">
      <dgm:prSet presAssocID="{A468D2CE-3E50-448F-9F72-4EE9DEB92C05}" presName="tx2" presStyleLbl="revTx" presStyleIdx="2" presStyleCnt="6"/>
      <dgm:spPr/>
    </dgm:pt>
    <dgm:pt modelId="{F311882D-D158-FC44-9AB1-6AC25A6CA71A}" type="pres">
      <dgm:prSet presAssocID="{A468D2CE-3E50-448F-9F72-4EE9DEB92C05}" presName="vert2" presStyleCnt="0"/>
      <dgm:spPr/>
    </dgm:pt>
    <dgm:pt modelId="{F2E304ED-62BC-3C48-9AF4-343961BD2781}" type="pres">
      <dgm:prSet presAssocID="{A468D2CE-3E50-448F-9F72-4EE9DEB92C05}" presName="thinLine2b" presStyleLbl="callout" presStyleIdx="0" presStyleCnt="4"/>
      <dgm:spPr/>
    </dgm:pt>
    <dgm:pt modelId="{1CCC0816-298F-E948-AD44-43A075D0022A}" type="pres">
      <dgm:prSet presAssocID="{A468D2CE-3E50-448F-9F72-4EE9DEB92C05}" presName="vertSpace2b" presStyleCnt="0"/>
      <dgm:spPr/>
    </dgm:pt>
    <dgm:pt modelId="{7395126E-6679-E546-9B39-539147454EDB}" type="pres">
      <dgm:prSet presAssocID="{3DF99B55-7639-41D2-B3E9-03D1DFDD6810}" presName="horz2" presStyleCnt="0"/>
      <dgm:spPr/>
    </dgm:pt>
    <dgm:pt modelId="{A6D0B9A1-534E-A04B-9019-41E624C4BC69}" type="pres">
      <dgm:prSet presAssocID="{3DF99B55-7639-41D2-B3E9-03D1DFDD6810}" presName="horzSpace2" presStyleCnt="0"/>
      <dgm:spPr/>
    </dgm:pt>
    <dgm:pt modelId="{B791B351-29CA-2E4E-9A56-4D8BCFEB9B2E}" type="pres">
      <dgm:prSet presAssocID="{3DF99B55-7639-41D2-B3E9-03D1DFDD6810}" presName="tx2" presStyleLbl="revTx" presStyleIdx="3" presStyleCnt="6"/>
      <dgm:spPr/>
    </dgm:pt>
    <dgm:pt modelId="{248C3C89-FFAD-5A47-AA37-46E199C97A37}" type="pres">
      <dgm:prSet presAssocID="{3DF99B55-7639-41D2-B3E9-03D1DFDD6810}" presName="vert2" presStyleCnt="0"/>
      <dgm:spPr/>
    </dgm:pt>
    <dgm:pt modelId="{05F19F60-2729-E84D-80C0-EE48FF8946B0}" type="pres">
      <dgm:prSet presAssocID="{3DF99B55-7639-41D2-B3E9-03D1DFDD6810}" presName="thinLine2b" presStyleLbl="callout" presStyleIdx="1" presStyleCnt="4"/>
      <dgm:spPr/>
    </dgm:pt>
    <dgm:pt modelId="{2234DE2F-6188-0D4C-9928-C3F8AC463133}" type="pres">
      <dgm:prSet presAssocID="{3DF99B55-7639-41D2-B3E9-03D1DFDD6810}" presName="vertSpace2b" presStyleCnt="0"/>
      <dgm:spPr/>
    </dgm:pt>
    <dgm:pt modelId="{781C1144-40FA-8947-9E70-DAE843230034}" type="pres">
      <dgm:prSet presAssocID="{BFF24540-61CC-4108-8ED8-4B125278402A}" presName="horz2" presStyleCnt="0"/>
      <dgm:spPr/>
    </dgm:pt>
    <dgm:pt modelId="{97825801-3C82-C849-B5FF-0D5DC662EBEE}" type="pres">
      <dgm:prSet presAssocID="{BFF24540-61CC-4108-8ED8-4B125278402A}" presName="horzSpace2" presStyleCnt="0"/>
      <dgm:spPr/>
    </dgm:pt>
    <dgm:pt modelId="{53AA5D7E-04B4-8245-B41B-718E4D640627}" type="pres">
      <dgm:prSet presAssocID="{BFF24540-61CC-4108-8ED8-4B125278402A}" presName="tx2" presStyleLbl="revTx" presStyleIdx="4" presStyleCnt="6"/>
      <dgm:spPr/>
    </dgm:pt>
    <dgm:pt modelId="{3D2DF596-FC0D-ED4E-8C27-40E9BB54502A}" type="pres">
      <dgm:prSet presAssocID="{BFF24540-61CC-4108-8ED8-4B125278402A}" presName="vert2" presStyleCnt="0"/>
      <dgm:spPr/>
    </dgm:pt>
    <dgm:pt modelId="{F6A66882-5754-D045-A951-2CFA2550142B}" type="pres">
      <dgm:prSet presAssocID="{BFF24540-61CC-4108-8ED8-4B125278402A}" presName="thinLine2b" presStyleLbl="callout" presStyleIdx="2" presStyleCnt="4"/>
      <dgm:spPr/>
    </dgm:pt>
    <dgm:pt modelId="{A3018390-0DDF-CE4A-9EDA-6C9A27CEC4DE}" type="pres">
      <dgm:prSet presAssocID="{BFF24540-61CC-4108-8ED8-4B125278402A}" presName="vertSpace2b" presStyleCnt="0"/>
      <dgm:spPr/>
    </dgm:pt>
    <dgm:pt modelId="{58EFA84B-625B-A54A-9437-63F6A5C25901}" type="pres">
      <dgm:prSet presAssocID="{AA873762-283C-43F3-A66F-903E389EFE43}" presName="horz2" presStyleCnt="0"/>
      <dgm:spPr/>
    </dgm:pt>
    <dgm:pt modelId="{D798254A-4581-C44F-A3AA-AF4A89AA8924}" type="pres">
      <dgm:prSet presAssocID="{AA873762-283C-43F3-A66F-903E389EFE43}" presName="horzSpace2" presStyleCnt="0"/>
      <dgm:spPr/>
    </dgm:pt>
    <dgm:pt modelId="{071AAC17-51AF-874F-ABED-5CD3FF4D127C}" type="pres">
      <dgm:prSet presAssocID="{AA873762-283C-43F3-A66F-903E389EFE43}" presName="tx2" presStyleLbl="revTx" presStyleIdx="5" presStyleCnt="6"/>
      <dgm:spPr/>
    </dgm:pt>
    <dgm:pt modelId="{2932DB91-3D12-8442-80E8-6AE4F9056C3F}" type="pres">
      <dgm:prSet presAssocID="{AA873762-283C-43F3-A66F-903E389EFE43}" presName="vert2" presStyleCnt="0"/>
      <dgm:spPr/>
    </dgm:pt>
    <dgm:pt modelId="{940DE204-E9E0-B440-A018-3B275B3AA07E}" type="pres">
      <dgm:prSet presAssocID="{AA873762-283C-43F3-A66F-903E389EFE43}" presName="thinLine2b" presStyleLbl="callout" presStyleIdx="3" presStyleCnt="4"/>
      <dgm:spPr/>
    </dgm:pt>
    <dgm:pt modelId="{FFD04A40-E2B4-7649-8F8D-27131B0B54F8}" type="pres">
      <dgm:prSet presAssocID="{AA873762-283C-43F3-A66F-903E389EFE43}" presName="vertSpace2b" presStyleCnt="0"/>
      <dgm:spPr/>
    </dgm:pt>
  </dgm:ptLst>
  <dgm:cxnLst>
    <dgm:cxn modelId="{1F016F0A-0AC4-493B-8394-064174C3CB28}" srcId="{CAE81D1C-4EF8-4F1D-96BF-DD280B653633}" destId="{3DF99B55-7639-41D2-B3E9-03D1DFDD6810}" srcOrd="1" destOrd="0" parTransId="{AD1A7691-4337-4F21-A7E6-4614AA40E242}" sibTransId="{4CC76869-AEED-4025-B861-290FA0F9E597}"/>
    <dgm:cxn modelId="{F5B0D91D-32F6-9447-940B-2BEF222C8055}" type="presOf" srcId="{BFF24540-61CC-4108-8ED8-4B125278402A}" destId="{53AA5D7E-04B4-8245-B41B-718E4D640627}" srcOrd="0" destOrd="0" presId="urn:microsoft.com/office/officeart/2008/layout/LinedList"/>
    <dgm:cxn modelId="{F22ED834-C183-B44F-BD0A-07321102CFE7}" type="presOf" srcId="{A468D2CE-3E50-448F-9F72-4EE9DEB92C05}" destId="{65D5B9A8-F0D1-CB4B-AF10-3E400C77F79B}" srcOrd="0" destOrd="0" presId="urn:microsoft.com/office/officeart/2008/layout/LinedList"/>
    <dgm:cxn modelId="{0942563A-467A-44B7-AA6F-9E7E278DD63F}" srcId="{49894D44-9E3E-4486-91E9-6F196C846DC2}" destId="{CAE81D1C-4EF8-4F1D-96BF-DD280B653633}" srcOrd="1" destOrd="0" parTransId="{926A8E07-356A-42F3-8313-6CF7611A3375}" sibTransId="{BA73B422-85E8-45F4-8C7F-98DAD8A9F88A}"/>
    <dgm:cxn modelId="{C4195843-F731-40D4-8F6C-3BFD39CF3FA3}" srcId="{49894D44-9E3E-4486-91E9-6F196C846DC2}" destId="{90BF83DA-3410-4D4D-A1A9-D5C8AF908C07}" srcOrd="0" destOrd="0" parTransId="{003B91CC-0CCA-4E8A-9076-89F04CC1E2EA}" sibTransId="{E225E9A7-CA4F-4B7B-A295-1F01692A7351}"/>
    <dgm:cxn modelId="{582C505E-A872-43FB-B5EE-FAC2B790C974}" srcId="{CAE81D1C-4EF8-4F1D-96BF-DD280B653633}" destId="{A468D2CE-3E50-448F-9F72-4EE9DEB92C05}" srcOrd="0" destOrd="0" parTransId="{FAE861C6-96A3-4457-A5CF-B715AC6895A1}" sibTransId="{78638DF8-3C53-425F-ADD2-A82794C3ED98}"/>
    <dgm:cxn modelId="{CF73AE60-B0F7-4AF4-A8DF-E677A1F9E868}" srcId="{CAE81D1C-4EF8-4F1D-96BF-DD280B653633}" destId="{AA873762-283C-43F3-A66F-903E389EFE43}" srcOrd="3" destOrd="0" parTransId="{BE9A2147-7F5B-4BB2-917E-3165BFFEBEBD}" sibTransId="{807939BE-4D73-447C-8783-2B0B9C745AE9}"/>
    <dgm:cxn modelId="{7DDED077-98B4-4CF4-8EEE-784E05B70486}" srcId="{CAE81D1C-4EF8-4F1D-96BF-DD280B653633}" destId="{BFF24540-61CC-4108-8ED8-4B125278402A}" srcOrd="2" destOrd="0" parTransId="{FAB22AFC-965C-4FEF-8919-9C844CA8CC26}" sibTransId="{A4BB6CFB-733D-440D-908C-D67360C860DC}"/>
    <dgm:cxn modelId="{8D624582-9FC3-3D42-A567-0DC86E3FDE95}" type="presOf" srcId="{90BF83DA-3410-4D4D-A1A9-D5C8AF908C07}" destId="{769EA883-1973-AB49-9E4D-ABD7B40C0A97}" srcOrd="0" destOrd="0" presId="urn:microsoft.com/office/officeart/2008/layout/LinedList"/>
    <dgm:cxn modelId="{B1E2BE9F-10F2-D944-ADAD-4003B4BB6F35}" type="presOf" srcId="{AA873762-283C-43F3-A66F-903E389EFE43}" destId="{071AAC17-51AF-874F-ABED-5CD3FF4D127C}" srcOrd="0" destOrd="0" presId="urn:microsoft.com/office/officeart/2008/layout/LinedList"/>
    <dgm:cxn modelId="{9AD1EDD4-44BE-A84F-B61C-996B154545E9}" type="presOf" srcId="{3DF99B55-7639-41D2-B3E9-03D1DFDD6810}" destId="{B791B351-29CA-2E4E-9A56-4D8BCFEB9B2E}" srcOrd="0" destOrd="0" presId="urn:microsoft.com/office/officeart/2008/layout/LinedList"/>
    <dgm:cxn modelId="{17D531EC-DA67-1841-AA6E-0321114D5CC4}" type="presOf" srcId="{49894D44-9E3E-4486-91E9-6F196C846DC2}" destId="{7C0BD4F3-BDA4-3846-8467-540F0EE7169E}" srcOrd="0" destOrd="0" presId="urn:microsoft.com/office/officeart/2008/layout/LinedList"/>
    <dgm:cxn modelId="{AA3058F9-9C83-954D-83CF-6B4BEF696238}" type="presOf" srcId="{CAE81D1C-4EF8-4F1D-96BF-DD280B653633}" destId="{076BED59-A095-B642-8539-B37874E09CCD}" srcOrd="0" destOrd="0" presId="urn:microsoft.com/office/officeart/2008/layout/LinedList"/>
    <dgm:cxn modelId="{28AD5CAE-86C3-6844-8247-3AFC42BD71C7}" type="presParOf" srcId="{7C0BD4F3-BDA4-3846-8467-540F0EE7169E}" destId="{17A54B18-38BC-E44E-ACF2-01B684C6D6D4}" srcOrd="0" destOrd="0" presId="urn:microsoft.com/office/officeart/2008/layout/LinedList"/>
    <dgm:cxn modelId="{C4351C51-4A08-A44B-8745-6EA21D8C476D}" type="presParOf" srcId="{7C0BD4F3-BDA4-3846-8467-540F0EE7169E}" destId="{2D175B88-1285-AF4A-AD31-899715D99B24}" srcOrd="1" destOrd="0" presId="urn:microsoft.com/office/officeart/2008/layout/LinedList"/>
    <dgm:cxn modelId="{B2C381BC-9444-1E4D-9A53-0A87E3E4A1D7}" type="presParOf" srcId="{2D175B88-1285-AF4A-AD31-899715D99B24}" destId="{769EA883-1973-AB49-9E4D-ABD7B40C0A97}" srcOrd="0" destOrd="0" presId="urn:microsoft.com/office/officeart/2008/layout/LinedList"/>
    <dgm:cxn modelId="{0BBC25CC-37BE-E543-ACB1-CB83C3436154}" type="presParOf" srcId="{2D175B88-1285-AF4A-AD31-899715D99B24}" destId="{7D7BECA9-F4FB-E74B-9150-85AA96759E73}" srcOrd="1" destOrd="0" presId="urn:microsoft.com/office/officeart/2008/layout/LinedList"/>
    <dgm:cxn modelId="{CDDC8682-357A-1F4E-AB87-4759F68A2BB3}" type="presParOf" srcId="{7C0BD4F3-BDA4-3846-8467-540F0EE7169E}" destId="{F01ECD31-7BEF-8946-BD83-A56FEFC7BE15}" srcOrd="2" destOrd="0" presId="urn:microsoft.com/office/officeart/2008/layout/LinedList"/>
    <dgm:cxn modelId="{470BF030-1970-CD49-BCFC-372CFFCC9DA6}" type="presParOf" srcId="{7C0BD4F3-BDA4-3846-8467-540F0EE7169E}" destId="{B1EF7B20-9732-0E43-B49D-874004AE2E29}" srcOrd="3" destOrd="0" presId="urn:microsoft.com/office/officeart/2008/layout/LinedList"/>
    <dgm:cxn modelId="{EE7051A3-8974-FD4A-AA7D-046C725ACB71}" type="presParOf" srcId="{B1EF7B20-9732-0E43-B49D-874004AE2E29}" destId="{076BED59-A095-B642-8539-B37874E09CCD}" srcOrd="0" destOrd="0" presId="urn:microsoft.com/office/officeart/2008/layout/LinedList"/>
    <dgm:cxn modelId="{8CFD3432-75EF-8C4A-A900-99E3AF20D325}" type="presParOf" srcId="{B1EF7B20-9732-0E43-B49D-874004AE2E29}" destId="{28EF5473-6F4E-394F-AB76-CDE092873CFA}" srcOrd="1" destOrd="0" presId="urn:microsoft.com/office/officeart/2008/layout/LinedList"/>
    <dgm:cxn modelId="{07A3F31A-2628-D744-9FEA-F8E796F2058B}" type="presParOf" srcId="{28EF5473-6F4E-394F-AB76-CDE092873CFA}" destId="{DBD695D0-72A3-254B-84E4-73F4C3BBBDB6}" srcOrd="0" destOrd="0" presId="urn:microsoft.com/office/officeart/2008/layout/LinedList"/>
    <dgm:cxn modelId="{AC9DA1E8-0F32-E548-BE30-CD9B65EEA3F7}" type="presParOf" srcId="{28EF5473-6F4E-394F-AB76-CDE092873CFA}" destId="{F4D96647-7ECE-9249-B5CC-FDCE371BC727}" srcOrd="1" destOrd="0" presId="urn:microsoft.com/office/officeart/2008/layout/LinedList"/>
    <dgm:cxn modelId="{B6508F71-D005-9F42-A0E9-27B3FD3E35B6}" type="presParOf" srcId="{F4D96647-7ECE-9249-B5CC-FDCE371BC727}" destId="{AD777FD9-DE81-6F45-9F61-A64FB7E22ED1}" srcOrd="0" destOrd="0" presId="urn:microsoft.com/office/officeart/2008/layout/LinedList"/>
    <dgm:cxn modelId="{66D1D047-E6D3-914F-8DE5-AF8111F1C89F}" type="presParOf" srcId="{F4D96647-7ECE-9249-B5CC-FDCE371BC727}" destId="{65D5B9A8-F0D1-CB4B-AF10-3E400C77F79B}" srcOrd="1" destOrd="0" presId="urn:microsoft.com/office/officeart/2008/layout/LinedList"/>
    <dgm:cxn modelId="{2CB18715-0F8F-8A4D-A8F6-A02FE4FF19DF}" type="presParOf" srcId="{F4D96647-7ECE-9249-B5CC-FDCE371BC727}" destId="{F311882D-D158-FC44-9AB1-6AC25A6CA71A}" srcOrd="2" destOrd="0" presId="urn:microsoft.com/office/officeart/2008/layout/LinedList"/>
    <dgm:cxn modelId="{1D38C6CF-CC5C-3E4B-8958-88137CCC9249}" type="presParOf" srcId="{28EF5473-6F4E-394F-AB76-CDE092873CFA}" destId="{F2E304ED-62BC-3C48-9AF4-343961BD2781}" srcOrd="2" destOrd="0" presId="urn:microsoft.com/office/officeart/2008/layout/LinedList"/>
    <dgm:cxn modelId="{CC831814-059D-D14D-A2F2-C120D3B424CC}" type="presParOf" srcId="{28EF5473-6F4E-394F-AB76-CDE092873CFA}" destId="{1CCC0816-298F-E948-AD44-43A075D0022A}" srcOrd="3" destOrd="0" presId="urn:microsoft.com/office/officeart/2008/layout/LinedList"/>
    <dgm:cxn modelId="{DA1FBC8F-BBA2-2A4A-B54C-9B71BD330793}" type="presParOf" srcId="{28EF5473-6F4E-394F-AB76-CDE092873CFA}" destId="{7395126E-6679-E546-9B39-539147454EDB}" srcOrd="4" destOrd="0" presId="urn:microsoft.com/office/officeart/2008/layout/LinedList"/>
    <dgm:cxn modelId="{8968D19A-9416-CA4D-B0C6-CDE0EA8488CB}" type="presParOf" srcId="{7395126E-6679-E546-9B39-539147454EDB}" destId="{A6D0B9A1-534E-A04B-9019-41E624C4BC69}" srcOrd="0" destOrd="0" presId="urn:microsoft.com/office/officeart/2008/layout/LinedList"/>
    <dgm:cxn modelId="{C0E9430E-7A9F-4D43-9EC8-B22C8B63E0D1}" type="presParOf" srcId="{7395126E-6679-E546-9B39-539147454EDB}" destId="{B791B351-29CA-2E4E-9A56-4D8BCFEB9B2E}" srcOrd="1" destOrd="0" presId="urn:microsoft.com/office/officeart/2008/layout/LinedList"/>
    <dgm:cxn modelId="{D8DFDFE1-7587-E64D-85F7-3889AF727B92}" type="presParOf" srcId="{7395126E-6679-E546-9B39-539147454EDB}" destId="{248C3C89-FFAD-5A47-AA37-46E199C97A37}" srcOrd="2" destOrd="0" presId="urn:microsoft.com/office/officeart/2008/layout/LinedList"/>
    <dgm:cxn modelId="{CBA10FC7-025E-7C4E-8BEE-7BD5B9BBA8EC}" type="presParOf" srcId="{28EF5473-6F4E-394F-AB76-CDE092873CFA}" destId="{05F19F60-2729-E84D-80C0-EE48FF8946B0}" srcOrd="5" destOrd="0" presId="urn:microsoft.com/office/officeart/2008/layout/LinedList"/>
    <dgm:cxn modelId="{CF81F52B-A73E-FE40-BBFA-43C7EAB4906F}" type="presParOf" srcId="{28EF5473-6F4E-394F-AB76-CDE092873CFA}" destId="{2234DE2F-6188-0D4C-9928-C3F8AC463133}" srcOrd="6" destOrd="0" presId="urn:microsoft.com/office/officeart/2008/layout/LinedList"/>
    <dgm:cxn modelId="{0D3F3207-2A5B-0B42-B107-5E2792E3ACBE}" type="presParOf" srcId="{28EF5473-6F4E-394F-AB76-CDE092873CFA}" destId="{781C1144-40FA-8947-9E70-DAE843230034}" srcOrd="7" destOrd="0" presId="urn:microsoft.com/office/officeart/2008/layout/LinedList"/>
    <dgm:cxn modelId="{CB622172-DF7B-264F-B5CD-000E3E4FF89A}" type="presParOf" srcId="{781C1144-40FA-8947-9E70-DAE843230034}" destId="{97825801-3C82-C849-B5FF-0D5DC662EBEE}" srcOrd="0" destOrd="0" presId="urn:microsoft.com/office/officeart/2008/layout/LinedList"/>
    <dgm:cxn modelId="{9A9A87B3-1F59-3E4D-B031-4837D67C8E21}" type="presParOf" srcId="{781C1144-40FA-8947-9E70-DAE843230034}" destId="{53AA5D7E-04B4-8245-B41B-718E4D640627}" srcOrd="1" destOrd="0" presId="urn:microsoft.com/office/officeart/2008/layout/LinedList"/>
    <dgm:cxn modelId="{E998652E-07DB-0C4F-9449-B6FA53474284}" type="presParOf" srcId="{781C1144-40FA-8947-9E70-DAE843230034}" destId="{3D2DF596-FC0D-ED4E-8C27-40E9BB54502A}" srcOrd="2" destOrd="0" presId="urn:microsoft.com/office/officeart/2008/layout/LinedList"/>
    <dgm:cxn modelId="{15C50033-1E6F-4E43-99C5-4A45F0B0B413}" type="presParOf" srcId="{28EF5473-6F4E-394F-AB76-CDE092873CFA}" destId="{F6A66882-5754-D045-A951-2CFA2550142B}" srcOrd="8" destOrd="0" presId="urn:microsoft.com/office/officeart/2008/layout/LinedList"/>
    <dgm:cxn modelId="{CFE7B91D-F9A7-AD4D-8E72-3924323B2C13}" type="presParOf" srcId="{28EF5473-6F4E-394F-AB76-CDE092873CFA}" destId="{A3018390-0DDF-CE4A-9EDA-6C9A27CEC4DE}" srcOrd="9" destOrd="0" presId="urn:microsoft.com/office/officeart/2008/layout/LinedList"/>
    <dgm:cxn modelId="{4CFADFDB-4B26-C547-98A2-C1E310174E63}" type="presParOf" srcId="{28EF5473-6F4E-394F-AB76-CDE092873CFA}" destId="{58EFA84B-625B-A54A-9437-63F6A5C25901}" srcOrd="10" destOrd="0" presId="urn:microsoft.com/office/officeart/2008/layout/LinedList"/>
    <dgm:cxn modelId="{BE120BAD-AEA2-EC4A-ADB2-D422F1E360AA}" type="presParOf" srcId="{58EFA84B-625B-A54A-9437-63F6A5C25901}" destId="{D798254A-4581-C44F-A3AA-AF4A89AA8924}" srcOrd="0" destOrd="0" presId="urn:microsoft.com/office/officeart/2008/layout/LinedList"/>
    <dgm:cxn modelId="{EE0A562A-D63D-6641-A885-E348AE6C68D6}" type="presParOf" srcId="{58EFA84B-625B-A54A-9437-63F6A5C25901}" destId="{071AAC17-51AF-874F-ABED-5CD3FF4D127C}" srcOrd="1" destOrd="0" presId="urn:microsoft.com/office/officeart/2008/layout/LinedList"/>
    <dgm:cxn modelId="{05CD6E79-6920-9F40-B1C2-607879609A4A}" type="presParOf" srcId="{58EFA84B-625B-A54A-9437-63F6A5C25901}" destId="{2932DB91-3D12-8442-80E8-6AE4F9056C3F}" srcOrd="2" destOrd="0" presId="urn:microsoft.com/office/officeart/2008/layout/LinedList"/>
    <dgm:cxn modelId="{40AA876A-9D51-8E4B-A0FE-EEE281DCEE6A}" type="presParOf" srcId="{28EF5473-6F4E-394F-AB76-CDE092873CFA}" destId="{940DE204-E9E0-B440-A018-3B275B3AA07E}" srcOrd="11" destOrd="0" presId="urn:microsoft.com/office/officeart/2008/layout/LinedList"/>
    <dgm:cxn modelId="{A3607043-53D7-5C47-9890-3B64AE2EC992}" type="presParOf" srcId="{28EF5473-6F4E-394F-AB76-CDE092873CFA}" destId="{FFD04A40-E2B4-7649-8F8D-27131B0B54F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B22686-A44D-4417-A180-CE1B74558B0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BF31DA5-705C-447A-9890-CA766536DC8B}">
      <dgm:prSet/>
      <dgm:spPr/>
      <dgm:t>
        <a:bodyPr/>
        <a:lstStyle/>
        <a:p>
          <a:r>
            <a:rPr lang="en-US"/>
            <a:t>There will be two (2) evening Parent/Teacher conferences at all schools per year.  There shall be a three (3) hour early release time on the last school day of the two-week period during which conferences are held in the three buildings.</a:t>
          </a:r>
        </a:p>
      </dgm:t>
    </dgm:pt>
    <dgm:pt modelId="{19CFBEED-A1B4-4C0F-94C4-A520A4ACDBF7}" type="parTrans" cxnId="{7D7835F5-FDD1-4A0B-ACA1-5EBA2FDE773E}">
      <dgm:prSet/>
      <dgm:spPr/>
      <dgm:t>
        <a:bodyPr/>
        <a:lstStyle/>
        <a:p>
          <a:endParaRPr lang="en-US"/>
        </a:p>
      </dgm:t>
    </dgm:pt>
    <dgm:pt modelId="{4957B1F6-569B-4EE3-ABAB-59B9FCBC1CF2}" type="sibTrans" cxnId="{7D7835F5-FDD1-4A0B-ACA1-5EBA2FDE773E}">
      <dgm:prSet/>
      <dgm:spPr/>
      <dgm:t>
        <a:bodyPr/>
        <a:lstStyle/>
        <a:p>
          <a:endParaRPr lang="en-US"/>
        </a:p>
      </dgm:t>
    </dgm:pt>
    <dgm:pt modelId="{C9DF0864-373A-4D8E-B463-9DF331F988BF}">
      <dgm:prSet/>
      <dgm:spPr/>
      <dgm:t>
        <a:bodyPr/>
        <a:lstStyle/>
        <a:p>
          <a:r>
            <a:rPr lang="en-US"/>
            <a:t>There will be one (1) faculty meeting of one (1) hour maximum after school each month.  This does not preclude additional meetings during the seven (7) hour teacher day when necessary.</a:t>
          </a:r>
        </a:p>
      </dgm:t>
    </dgm:pt>
    <dgm:pt modelId="{3E35BC2D-6E10-4C26-95DF-E3E78CDAEDA9}" type="parTrans" cxnId="{01901C22-4015-4131-A2F8-5DD9B814A06B}">
      <dgm:prSet/>
      <dgm:spPr/>
      <dgm:t>
        <a:bodyPr/>
        <a:lstStyle/>
        <a:p>
          <a:endParaRPr lang="en-US"/>
        </a:p>
      </dgm:t>
    </dgm:pt>
    <dgm:pt modelId="{0E4B9756-2F71-451B-A77F-52FB990E0EF1}" type="sibTrans" cxnId="{01901C22-4015-4131-A2F8-5DD9B814A06B}">
      <dgm:prSet/>
      <dgm:spPr/>
      <dgm:t>
        <a:bodyPr/>
        <a:lstStyle/>
        <a:p>
          <a:endParaRPr lang="en-US"/>
        </a:p>
      </dgm:t>
    </dgm:pt>
    <dgm:pt modelId="{E7E9D92F-4BF5-4B3C-BB75-41681090CB93}">
      <dgm:prSet/>
      <dgm:spPr/>
      <dgm:t>
        <a:bodyPr/>
        <a:lstStyle/>
        <a:p>
          <a:r>
            <a:rPr lang="en-US"/>
            <a:t>That teachers may leave the last school day of each week as soon after closing as possible provided his/her students have been cared for, plans for the next day are completed and details are in proper order.  By the end of each week, teachers will have prepared lesson plans for the following week.</a:t>
          </a:r>
        </a:p>
      </dgm:t>
    </dgm:pt>
    <dgm:pt modelId="{E97ACB8C-4321-4E97-AEDC-EF67D4A5B033}" type="parTrans" cxnId="{B1A3071F-0279-4E7F-879E-EBE90F0C1545}">
      <dgm:prSet/>
      <dgm:spPr/>
      <dgm:t>
        <a:bodyPr/>
        <a:lstStyle/>
        <a:p>
          <a:endParaRPr lang="en-US"/>
        </a:p>
      </dgm:t>
    </dgm:pt>
    <dgm:pt modelId="{FD2995D0-15F0-4C9C-93A0-E14D6BB5BFEF}" type="sibTrans" cxnId="{B1A3071F-0279-4E7F-879E-EBE90F0C1545}">
      <dgm:prSet/>
      <dgm:spPr/>
      <dgm:t>
        <a:bodyPr/>
        <a:lstStyle/>
        <a:p>
          <a:endParaRPr lang="en-US"/>
        </a:p>
      </dgm:t>
    </dgm:pt>
    <dgm:pt modelId="{76BE8A2A-B4B1-4440-BAD0-2F27BD042EB8}">
      <dgm:prSet/>
      <dgm:spPr/>
      <dgm:t>
        <a:bodyPr/>
        <a:lstStyle/>
        <a:p>
          <a:r>
            <a:rPr lang="en-US"/>
            <a:t>Teachers may mutually agree with principals, subject to the approval of the superintendent, to adjust reporting and leaving times to accommodate special supervision, meetings, or other special demands on a teacher’s time.</a:t>
          </a:r>
        </a:p>
      </dgm:t>
    </dgm:pt>
    <dgm:pt modelId="{D083F3F9-F576-4F49-A00D-A0F81B3476D9}" type="parTrans" cxnId="{2137815B-A85A-416E-BB97-9D97280A6783}">
      <dgm:prSet/>
      <dgm:spPr/>
      <dgm:t>
        <a:bodyPr/>
        <a:lstStyle/>
        <a:p>
          <a:endParaRPr lang="en-US"/>
        </a:p>
      </dgm:t>
    </dgm:pt>
    <dgm:pt modelId="{A9EEE313-74BC-410A-BA1E-CDCE2EBF06CC}" type="sibTrans" cxnId="{2137815B-A85A-416E-BB97-9D97280A6783}">
      <dgm:prSet/>
      <dgm:spPr/>
      <dgm:t>
        <a:bodyPr/>
        <a:lstStyle/>
        <a:p>
          <a:endParaRPr lang="en-US"/>
        </a:p>
      </dgm:t>
    </dgm:pt>
    <dgm:pt modelId="{0BFBD451-B356-3441-9035-E9D6C213070A}" type="pres">
      <dgm:prSet presAssocID="{D1B22686-A44D-4417-A180-CE1B74558B09}" presName="linear" presStyleCnt="0">
        <dgm:presLayoutVars>
          <dgm:animLvl val="lvl"/>
          <dgm:resizeHandles val="exact"/>
        </dgm:presLayoutVars>
      </dgm:prSet>
      <dgm:spPr/>
    </dgm:pt>
    <dgm:pt modelId="{46EE1540-739F-3549-BD4D-6AA62E540834}" type="pres">
      <dgm:prSet presAssocID="{8BF31DA5-705C-447A-9890-CA766536DC8B}" presName="parentText" presStyleLbl="node1" presStyleIdx="0" presStyleCnt="4">
        <dgm:presLayoutVars>
          <dgm:chMax val="0"/>
          <dgm:bulletEnabled val="1"/>
        </dgm:presLayoutVars>
      </dgm:prSet>
      <dgm:spPr/>
    </dgm:pt>
    <dgm:pt modelId="{4C670B82-2B25-374C-B000-9C677FDEFA85}" type="pres">
      <dgm:prSet presAssocID="{4957B1F6-569B-4EE3-ABAB-59B9FCBC1CF2}" presName="spacer" presStyleCnt="0"/>
      <dgm:spPr/>
    </dgm:pt>
    <dgm:pt modelId="{243A5B94-D6CF-F145-B741-4C452DCA9F3E}" type="pres">
      <dgm:prSet presAssocID="{C9DF0864-373A-4D8E-B463-9DF331F988BF}" presName="parentText" presStyleLbl="node1" presStyleIdx="1" presStyleCnt="4">
        <dgm:presLayoutVars>
          <dgm:chMax val="0"/>
          <dgm:bulletEnabled val="1"/>
        </dgm:presLayoutVars>
      </dgm:prSet>
      <dgm:spPr/>
    </dgm:pt>
    <dgm:pt modelId="{212DCC72-82DC-8846-BFE0-4E8D8C1ADF23}" type="pres">
      <dgm:prSet presAssocID="{0E4B9756-2F71-451B-A77F-52FB990E0EF1}" presName="spacer" presStyleCnt="0"/>
      <dgm:spPr/>
    </dgm:pt>
    <dgm:pt modelId="{B1C87B5A-37A3-8C4B-9D7D-F5CA7B8D9E28}" type="pres">
      <dgm:prSet presAssocID="{E7E9D92F-4BF5-4B3C-BB75-41681090CB93}" presName="parentText" presStyleLbl="node1" presStyleIdx="2" presStyleCnt="4">
        <dgm:presLayoutVars>
          <dgm:chMax val="0"/>
          <dgm:bulletEnabled val="1"/>
        </dgm:presLayoutVars>
      </dgm:prSet>
      <dgm:spPr/>
    </dgm:pt>
    <dgm:pt modelId="{52B7E65D-4082-FC4E-9700-527F17F16531}" type="pres">
      <dgm:prSet presAssocID="{FD2995D0-15F0-4C9C-93A0-E14D6BB5BFEF}" presName="spacer" presStyleCnt="0"/>
      <dgm:spPr/>
    </dgm:pt>
    <dgm:pt modelId="{362BB1D3-BD8A-804C-B5BF-C80F45ECC2D0}" type="pres">
      <dgm:prSet presAssocID="{76BE8A2A-B4B1-4440-BAD0-2F27BD042EB8}" presName="parentText" presStyleLbl="node1" presStyleIdx="3" presStyleCnt="4">
        <dgm:presLayoutVars>
          <dgm:chMax val="0"/>
          <dgm:bulletEnabled val="1"/>
        </dgm:presLayoutVars>
      </dgm:prSet>
      <dgm:spPr/>
    </dgm:pt>
  </dgm:ptLst>
  <dgm:cxnLst>
    <dgm:cxn modelId="{718D2004-FF69-7945-A447-938CD6B64ED8}" type="presOf" srcId="{8BF31DA5-705C-447A-9890-CA766536DC8B}" destId="{46EE1540-739F-3549-BD4D-6AA62E540834}" srcOrd="0" destOrd="0" presId="urn:microsoft.com/office/officeart/2005/8/layout/vList2"/>
    <dgm:cxn modelId="{9D1C7517-A330-D941-ACFB-4BB00E60F274}" type="presOf" srcId="{E7E9D92F-4BF5-4B3C-BB75-41681090CB93}" destId="{B1C87B5A-37A3-8C4B-9D7D-F5CA7B8D9E28}" srcOrd="0" destOrd="0" presId="urn:microsoft.com/office/officeart/2005/8/layout/vList2"/>
    <dgm:cxn modelId="{B1A3071F-0279-4E7F-879E-EBE90F0C1545}" srcId="{D1B22686-A44D-4417-A180-CE1B74558B09}" destId="{E7E9D92F-4BF5-4B3C-BB75-41681090CB93}" srcOrd="2" destOrd="0" parTransId="{E97ACB8C-4321-4E97-AEDC-EF67D4A5B033}" sibTransId="{FD2995D0-15F0-4C9C-93A0-E14D6BB5BFEF}"/>
    <dgm:cxn modelId="{01901C22-4015-4131-A2F8-5DD9B814A06B}" srcId="{D1B22686-A44D-4417-A180-CE1B74558B09}" destId="{C9DF0864-373A-4D8E-B463-9DF331F988BF}" srcOrd="1" destOrd="0" parTransId="{3E35BC2D-6E10-4C26-95DF-E3E78CDAEDA9}" sibTransId="{0E4B9756-2F71-451B-A77F-52FB990E0EF1}"/>
    <dgm:cxn modelId="{2137815B-A85A-416E-BB97-9D97280A6783}" srcId="{D1B22686-A44D-4417-A180-CE1B74558B09}" destId="{76BE8A2A-B4B1-4440-BAD0-2F27BD042EB8}" srcOrd="3" destOrd="0" parTransId="{D083F3F9-F576-4F49-A00D-A0F81B3476D9}" sibTransId="{A9EEE313-74BC-410A-BA1E-CDCE2EBF06CC}"/>
    <dgm:cxn modelId="{124D617D-900E-6A4B-8074-82B027555558}" type="presOf" srcId="{C9DF0864-373A-4D8E-B463-9DF331F988BF}" destId="{243A5B94-D6CF-F145-B741-4C452DCA9F3E}" srcOrd="0" destOrd="0" presId="urn:microsoft.com/office/officeart/2005/8/layout/vList2"/>
    <dgm:cxn modelId="{89E98DEA-5D9C-1548-AA0E-133FDC7019AE}" type="presOf" srcId="{76BE8A2A-B4B1-4440-BAD0-2F27BD042EB8}" destId="{362BB1D3-BD8A-804C-B5BF-C80F45ECC2D0}" srcOrd="0" destOrd="0" presId="urn:microsoft.com/office/officeart/2005/8/layout/vList2"/>
    <dgm:cxn modelId="{7D7835F5-FDD1-4A0B-ACA1-5EBA2FDE773E}" srcId="{D1B22686-A44D-4417-A180-CE1B74558B09}" destId="{8BF31DA5-705C-447A-9890-CA766536DC8B}" srcOrd="0" destOrd="0" parTransId="{19CFBEED-A1B4-4C0F-94C4-A520A4ACDBF7}" sibTransId="{4957B1F6-569B-4EE3-ABAB-59B9FCBC1CF2}"/>
    <dgm:cxn modelId="{E489F4F6-D9D4-6549-BFC9-7498C9F40A8E}" type="presOf" srcId="{D1B22686-A44D-4417-A180-CE1B74558B09}" destId="{0BFBD451-B356-3441-9035-E9D6C213070A}" srcOrd="0" destOrd="0" presId="urn:microsoft.com/office/officeart/2005/8/layout/vList2"/>
    <dgm:cxn modelId="{1DC0359C-5DE4-5941-9502-A69AE79B3D1C}" type="presParOf" srcId="{0BFBD451-B356-3441-9035-E9D6C213070A}" destId="{46EE1540-739F-3549-BD4D-6AA62E540834}" srcOrd="0" destOrd="0" presId="urn:microsoft.com/office/officeart/2005/8/layout/vList2"/>
    <dgm:cxn modelId="{0F5AE57B-1CF7-E446-9DCD-52E913D91428}" type="presParOf" srcId="{0BFBD451-B356-3441-9035-E9D6C213070A}" destId="{4C670B82-2B25-374C-B000-9C677FDEFA85}" srcOrd="1" destOrd="0" presId="urn:microsoft.com/office/officeart/2005/8/layout/vList2"/>
    <dgm:cxn modelId="{FFF802C3-F584-994B-AF9A-C46ECEAD347D}" type="presParOf" srcId="{0BFBD451-B356-3441-9035-E9D6C213070A}" destId="{243A5B94-D6CF-F145-B741-4C452DCA9F3E}" srcOrd="2" destOrd="0" presId="urn:microsoft.com/office/officeart/2005/8/layout/vList2"/>
    <dgm:cxn modelId="{7AB83A67-0942-9E47-AE9D-5A9B0EB4408C}" type="presParOf" srcId="{0BFBD451-B356-3441-9035-E9D6C213070A}" destId="{212DCC72-82DC-8846-BFE0-4E8D8C1ADF23}" srcOrd="3" destOrd="0" presId="urn:microsoft.com/office/officeart/2005/8/layout/vList2"/>
    <dgm:cxn modelId="{8BBB51FA-036C-E04B-ACF5-0A125B5329B1}" type="presParOf" srcId="{0BFBD451-B356-3441-9035-E9D6C213070A}" destId="{B1C87B5A-37A3-8C4B-9D7D-F5CA7B8D9E28}" srcOrd="4" destOrd="0" presId="urn:microsoft.com/office/officeart/2005/8/layout/vList2"/>
    <dgm:cxn modelId="{F83EB566-3730-5541-9BDB-C4901CF68891}" type="presParOf" srcId="{0BFBD451-B356-3441-9035-E9D6C213070A}" destId="{52B7E65D-4082-FC4E-9700-527F17F16531}" srcOrd="5" destOrd="0" presId="urn:microsoft.com/office/officeart/2005/8/layout/vList2"/>
    <dgm:cxn modelId="{47E3F80A-FCC0-6946-8C02-D4F90AAEA74B}" type="presParOf" srcId="{0BFBD451-B356-3441-9035-E9D6C213070A}" destId="{362BB1D3-BD8A-804C-B5BF-C80F45ECC2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3B9F0-CD7C-7946-B1C5-80FB061D168B}">
      <dsp:nvSpPr>
        <dsp:cNvPr id="0" name=""/>
        <dsp:cNvSpPr/>
      </dsp:nvSpPr>
      <dsp:spPr>
        <a:xfrm>
          <a:off x="0" y="4127"/>
          <a:ext cx="6879517" cy="14588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Paid temporary leaves of absence defined in numbers 2-7 below will be in addition to any sick leave accumulated by the teacher and must be taken in half-day or full-day increments.</a:t>
          </a:r>
        </a:p>
      </dsp:txBody>
      <dsp:txXfrm>
        <a:off x="71215" y="75342"/>
        <a:ext cx="6737087" cy="1316413"/>
      </dsp:txXfrm>
    </dsp:sp>
    <dsp:sp modelId="{BD95739E-B37F-304C-9217-17D9D122B845}">
      <dsp:nvSpPr>
        <dsp:cNvPr id="0" name=""/>
        <dsp:cNvSpPr/>
      </dsp:nvSpPr>
      <dsp:spPr>
        <a:xfrm>
          <a:off x="0" y="1506171"/>
          <a:ext cx="6879517" cy="1458843"/>
        </a:xfrm>
        <a:prstGeom prst="roundRect">
          <a:avLst/>
        </a:prstGeom>
        <a:solidFill>
          <a:schemeClr val="accent2">
            <a:hueOff val="495683"/>
            <a:satOff val="-3577"/>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 maximum of three (3) days of absence will be allowed for religious observances during the school year, where the tenets of the religion require the person to refrain from work or attend a religious ceremony which conflicts with the employee’s work hours.</a:t>
          </a:r>
        </a:p>
      </dsp:txBody>
      <dsp:txXfrm>
        <a:off x="71215" y="1577386"/>
        <a:ext cx="6737087" cy="1316413"/>
      </dsp:txXfrm>
    </dsp:sp>
    <dsp:sp modelId="{93762E2B-5D53-8945-B920-2D9FE9A2200C}">
      <dsp:nvSpPr>
        <dsp:cNvPr id="0" name=""/>
        <dsp:cNvSpPr/>
      </dsp:nvSpPr>
      <dsp:spPr>
        <a:xfrm>
          <a:off x="0" y="3008214"/>
          <a:ext cx="6879517" cy="1458843"/>
        </a:xfrm>
        <a:prstGeom prst="roundRect">
          <a:avLst/>
        </a:prstGeom>
        <a:solidFill>
          <a:schemeClr val="accent2">
            <a:hueOff val="991367"/>
            <a:satOff val="-7155"/>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3 personal days may be taken each school year. Personal day requests must be submitted in writing  to the Principal at least two (2) workdays before the day is taken, and prior approval to take a personal day must be obtained from the Superintendent.   </a:t>
          </a:r>
          <a:r>
            <a:rPr lang="en-US" sz="1500" b="1" kern="1200" dirty="0"/>
            <a:t>Need to be submitted to building principal.</a:t>
          </a:r>
          <a:endParaRPr lang="en-US" sz="1500" kern="1200" dirty="0"/>
        </a:p>
      </dsp:txBody>
      <dsp:txXfrm>
        <a:off x="71215" y="3079429"/>
        <a:ext cx="6737087" cy="1316413"/>
      </dsp:txXfrm>
    </dsp:sp>
    <dsp:sp modelId="{E29E0120-ED96-EF45-953A-63307F2CC220}">
      <dsp:nvSpPr>
        <dsp:cNvPr id="0" name=""/>
        <dsp:cNvSpPr/>
      </dsp:nvSpPr>
      <dsp:spPr>
        <a:xfrm>
          <a:off x="0" y="4510258"/>
          <a:ext cx="6879517" cy="1458843"/>
        </a:xfrm>
        <a:prstGeom prst="roundRect">
          <a:avLst/>
        </a:prstGeom>
        <a:solidFill>
          <a:schemeClr val="accent2">
            <a:hueOff val="1487050"/>
            <a:satOff val="-10732"/>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During the month of May, personal days may not be taken on Mondays or Fridays.  Teachers can request a meeting with the Superintendent in order to discuss whether the Superintendent will grant a waiver due to exceptional circumstances and/or life events.  Any such waiver is at the sole discretion of the Superintendent.  Personal days shall not be used to extend a vacation or a holiday.</a:t>
          </a:r>
        </a:p>
      </dsp:txBody>
      <dsp:txXfrm>
        <a:off x="71215" y="4581473"/>
        <a:ext cx="6737087" cy="1316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6B428-E9D7-B948-90EE-60B07F764C7F}">
      <dsp:nvSpPr>
        <dsp:cNvPr id="0" name=""/>
        <dsp:cNvSpPr/>
      </dsp:nvSpPr>
      <dsp:spPr>
        <a:xfrm>
          <a:off x="219814" y="1458"/>
          <a:ext cx="2683286" cy="13416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Longevity Day - In addition, there will be one (1) longevity day for teachers with 15 or more years of service in the district </a:t>
          </a:r>
        </a:p>
      </dsp:txBody>
      <dsp:txXfrm>
        <a:off x="259109" y="40753"/>
        <a:ext cx="2604696" cy="1263053"/>
      </dsp:txXfrm>
    </dsp:sp>
    <dsp:sp modelId="{9BC796BC-3AD2-BD4A-ADB9-096529E67A23}">
      <dsp:nvSpPr>
        <dsp:cNvPr id="0" name=""/>
        <dsp:cNvSpPr/>
      </dsp:nvSpPr>
      <dsp:spPr>
        <a:xfrm>
          <a:off x="219814" y="1544348"/>
          <a:ext cx="2683286" cy="13416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Any unused business/legal, personal, or longevity day will be added to the teacher’s sick leave accumulation.</a:t>
          </a:r>
        </a:p>
      </dsp:txBody>
      <dsp:txXfrm>
        <a:off x="259109" y="1583643"/>
        <a:ext cx="2604696" cy="1263053"/>
      </dsp:txXfrm>
    </dsp:sp>
    <dsp:sp modelId="{D06712F6-9100-484D-944C-EB79F7F274F9}">
      <dsp:nvSpPr>
        <dsp:cNvPr id="0" name=""/>
        <dsp:cNvSpPr/>
      </dsp:nvSpPr>
      <dsp:spPr>
        <a:xfrm>
          <a:off x="219814" y="3087238"/>
          <a:ext cx="2683286" cy="13416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 maximum of twenty (20) days in total may be taken annually for the following: </a:t>
          </a:r>
        </a:p>
      </dsp:txBody>
      <dsp:txXfrm>
        <a:off x="259109" y="3126533"/>
        <a:ext cx="2604696" cy="1263053"/>
      </dsp:txXfrm>
    </dsp:sp>
    <dsp:sp modelId="{1C87B129-9999-6243-830A-CAAF5E44B425}">
      <dsp:nvSpPr>
        <dsp:cNvPr id="0" name=""/>
        <dsp:cNvSpPr/>
      </dsp:nvSpPr>
      <dsp:spPr>
        <a:xfrm rot="18289469">
          <a:off x="2500009" y="2966400"/>
          <a:ext cx="1879498" cy="40429"/>
        </a:xfrm>
        <a:custGeom>
          <a:avLst/>
          <a:gdLst/>
          <a:ahLst/>
          <a:cxnLst/>
          <a:rect l="0" t="0" r="0" b="0"/>
          <a:pathLst>
            <a:path>
              <a:moveTo>
                <a:pt x="0" y="20214"/>
              </a:moveTo>
              <a:lnTo>
                <a:pt x="1879498"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92771" y="2939627"/>
        <a:ext cx="93974" cy="93974"/>
      </dsp:txXfrm>
    </dsp:sp>
    <dsp:sp modelId="{6DB5E6FB-511F-9F45-8F95-AA03E8F93614}">
      <dsp:nvSpPr>
        <dsp:cNvPr id="0" name=""/>
        <dsp:cNvSpPr/>
      </dsp:nvSpPr>
      <dsp:spPr>
        <a:xfrm>
          <a:off x="3976415" y="1544348"/>
          <a:ext cx="2683286" cy="13416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One to five (5) calendar days’ leave of absence may be taken at one time in the event of death in the immediate family. </a:t>
          </a:r>
        </a:p>
      </dsp:txBody>
      <dsp:txXfrm>
        <a:off x="4015710" y="1583643"/>
        <a:ext cx="2604696" cy="1263053"/>
      </dsp:txXfrm>
    </dsp:sp>
    <dsp:sp modelId="{65FC469E-51DE-014A-A367-B09EEADA371A}">
      <dsp:nvSpPr>
        <dsp:cNvPr id="0" name=""/>
        <dsp:cNvSpPr/>
      </dsp:nvSpPr>
      <dsp:spPr>
        <a:xfrm>
          <a:off x="2903101" y="3737845"/>
          <a:ext cx="1073314" cy="40429"/>
        </a:xfrm>
        <a:custGeom>
          <a:avLst/>
          <a:gdLst/>
          <a:ahLst/>
          <a:cxnLst/>
          <a:rect l="0" t="0" r="0" b="0"/>
          <a:pathLst>
            <a:path>
              <a:moveTo>
                <a:pt x="0" y="20214"/>
              </a:moveTo>
              <a:lnTo>
                <a:pt x="1073314"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2925" y="3731227"/>
        <a:ext cx="53665" cy="53665"/>
      </dsp:txXfrm>
    </dsp:sp>
    <dsp:sp modelId="{6220AED6-4BEC-F14E-AA17-EA42B3B9F48A}">
      <dsp:nvSpPr>
        <dsp:cNvPr id="0" name=""/>
        <dsp:cNvSpPr/>
      </dsp:nvSpPr>
      <dsp:spPr>
        <a:xfrm>
          <a:off x="3976415" y="3087238"/>
          <a:ext cx="2683286" cy="13416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Any other situations will be considered at the discretion of the Superintendent of Schools.</a:t>
          </a:r>
        </a:p>
      </dsp:txBody>
      <dsp:txXfrm>
        <a:off x="4015710" y="3126533"/>
        <a:ext cx="2604696" cy="1263053"/>
      </dsp:txXfrm>
    </dsp:sp>
    <dsp:sp modelId="{AC0431FB-E01F-7549-84D4-3C6668B046B0}">
      <dsp:nvSpPr>
        <dsp:cNvPr id="0" name=""/>
        <dsp:cNvSpPr/>
      </dsp:nvSpPr>
      <dsp:spPr>
        <a:xfrm rot="3310531">
          <a:off x="2500009" y="4509290"/>
          <a:ext cx="1879498" cy="40429"/>
        </a:xfrm>
        <a:custGeom>
          <a:avLst/>
          <a:gdLst/>
          <a:ahLst/>
          <a:cxnLst/>
          <a:rect l="0" t="0" r="0" b="0"/>
          <a:pathLst>
            <a:path>
              <a:moveTo>
                <a:pt x="0" y="20214"/>
              </a:moveTo>
              <a:lnTo>
                <a:pt x="1879498"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92771" y="4482517"/>
        <a:ext cx="93974" cy="93974"/>
      </dsp:txXfrm>
    </dsp:sp>
    <dsp:sp modelId="{A9C5A46A-8612-C845-A6E3-E0BB627453BB}">
      <dsp:nvSpPr>
        <dsp:cNvPr id="0" name=""/>
        <dsp:cNvSpPr/>
      </dsp:nvSpPr>
      <dsp:spPr>
        <a:xfrm>
          <a:off x="3976415" y="4630128"/>
          <a:ext cx="2683286" cy="13416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Bereavement Day.  No more than five (5) teachers may be absent from each building on any given day. </a:t>
          </a:r>
        </a:p>
      </dsp:txBody>
      <dsp:txXfrm>
        <a:off x="4015710" y="4669423"/>
        <a:ext cx="2604696" cy="1263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54B18-38BC-E44E-ACF2-01B684C6D6D4}">
      <dsp:nvSpPr>
        <dsp:cNvPr id="0" name=""/>
        <dsp:cNvSpPr/>
      </dsp:nvSpPr>
      <dsp:spPr>
        <a:xfrm>
          <a:off x="0" y="3925"/>
          <a:ext cx="687951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EA883-1973-AB49-9E4D-ABD7B40C0A97}">
      <dsp:nvSpPr>
        <dsp:cNvPr id="0" name=""/>
        <dsp:cNvSpPr/>
      </dsp:nvSpPr>
      <dsp:spPr>
        <a:xfrm>
          <a:off x="0" y="3925"/>
          <a:ext cx="6879517" cy="164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It is expected: That there will be the same seven (7) hour continuous workday for all teachers located in the same building, except where otherwise provided below. Nurses shall work seven (7) hours each day, including a ½ hour paid lunch.</a:t>
          </a:r>
        </a:p>
      </dsp:txBody>
      <dsp:txXfrm>
        <a:off x="0" y="3925"/>
        <a:ext cx="6879517" cy="1642953"/>
      </dsp:txXfrm>
    </dsp:sp>
    <dsp:sp modelId="{F01ECD31-7BEF-8946-BD83-A56FEFC7BE15}">
      <dsp:nvSpPr>
        <dsp:cNvPr id="0" name=""/>
        <dsp:cNvSpPr/>
      </dsp:nvSpPr>
      <dsp:spPr>
        <a:xfrm>
          <a:off x="0" y="1646879"/>
          <a:ext cx="687951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BED59-A095-B642-8539-B37874E09CCD}">
      <dsp:nvSpPr>
        <dsp:cNvPr id="0" name=""/>
        <dsp:cNvSpPr/>
      </dsp:nvSpPr>
      <dsp:spPr>
        <a:xfrm>
          <a:off x="0" y="1646879"/>
          <a:ext cx="1375903" cy="432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School Hours</a:t>
          </a:r>
          <a:endParaRPr lang="en-US" sz="2200" kern="1200"/>
        </a:p>
      </dsp:txBody>
      <dsp:txXfrm>
        <a:off x="0" y="1646879"/>
        <a:ext cx="1375903" cy="4322425"/>
      </dsp:txXfrm>
    </dsp:sp>
    <dsp:sp modelId="{65D5B9A8-F0D1-CB4B-AF10-3E400C77F79B}">
      <dsp:nvSpPr>
        <dsp:cNvPr id="0" name=""/>
        <dsp:cNvSpPr/>
      </dsp:nvSpPr>
      <dsp:spPr>
        <a:xfrm>
          <a:off x="1479096" y="1697691"/>
          <a:ext cx="5400420" cy="101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a:t>Southwick Regional School</a:t>
          </a:r>
          <a:r>
            <a:rPr lang="en-US" sz="2300" kern="1200" dirty="0"/>
            <a:t>	</a:t>
          </a:r>
        </a:p>
        <a:p>
          <a:pPr marL="0" lvl="0" indent="0" algn="ctr" defTabSz="1022350">
            <a:lnSpc>
              <a:spcPct val="90000"/>
            </a:lnSpc>
            <a:spcBef>
              <a:spcPct val="0"/>
            </a:spcBef>
            <a:spcAft>
              <a:spcPct val="35000"/>
            </a:spcAft>
            <a:buNone/>
          </a:pPr>
          <a:r>
            <a:rPr lang="en-US" sz="2300" kern="1200" dirty="0"/>
            <a:t>7:30-2:30</a:t>
          </a:r>
        </a:p>
      </dsp:txBody>
      <dsp:txXfrm>
        <a:off x="1479096" y="1697691"/>
        <a:ext cx="5400420" cy="1016234"/>
      </dsp:txXfrm>
    </dsp:sp>
    <dsp:sp modelId="{F2E304ED-62BC-3C48-9AF4-343961BD2781}">
      <dsp:nvSpPr>
        <dsp:cNvPr id="0" name=""/>
        <dsp:cNvSpPr/>
      </dsp:nvSpPr>
      <dsp:spPr>
        <a:xfrm>
          <a:off x="1375903" y="2713925"/>
          <a:ext cx="550361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1B351-29CA-2E4E-9A56-4D8BCFEB9B2E}">
      <dsp:nvSpPr>
        <dsp:cNvPr id="0" name=""/>
        <dsp:cNvSpPr/>
      </dsp:nvSpPr>
      <dsp:spPr>
        <a:xfrm>
          <a:off x="1479096" y="2764736"/>
          <a:ext cx="5400420" cy="101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a:t>Powder Mill Middle School	</a:t>
          </a:r>
          <a:r>
            <a:rPr lang="en-US" sz="2300" kern="1200" dirty="0"/>
            <a:t>	</a:t>
          </a:r>
        </a:p>
        <a:p>
          <a:pPr marL="0" lvl="0" indent="0" algn="ctr" defTabSz="1022350">
            <a:lnSpc>
              <a:spcPct val="90000"/>
            </a:lnSpc>
            <a:spcBef>
              <a:spcPct val="0"/>
            </a:spcBef>
            <a:spcAft>
              <a:spcPct val="35000"/>
            </a:spcAft>
            <a:buNone/>
          </a:pPr>
          <a:r>
            <a:rPr lang="en-US" sz="2300" kern="1200" dirty="0"/>
            <a:t>8:00-3:00</a:t>
          </a:r>
        </a:p>
      </dsp:txBody>
      <dsp:txXfrm>
        <a:off x="1479096" y="2764736"/>
        <a:ext cx="5400420" cy="1016234"/>
      </dsp:txXfrm>
    </dsp:sp>
    <dsp:sp modelId="{05F19F60-2729-E84D-80C0-EE48FF8946B0}">
      <dsp:nvSpPr>
        <dsp:cNvPr id="0" name=""/>
        <dsp:cNvSpPr/>
      </dsp:nvSpPr>
      <dsp:spPr>
        <a:xfrm>
          <a:off x="1375903" y="3780971"/>
          <a:ext cx="550361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A5D7E-04B4-8245-B41B-718E4D640627}">
      <dsp:nvSpPr>
        <dsp:cNvPr id="0" name=""/>
        <dsp:cNvSpPr/>
      </dsp:nvSpPr>
      <dsp:spPr>
        <a:xfrm>
          <a:off x="1479096" y="3831782"/>
          <a:ext cx="5400420" cy="101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Woodland Elementary School	</a:t>
          </a:r>
          <a:r>
            <a:rPr lang="en-US" sz="2300" kern="1200" dirty="0"/>
            <a:t>			8:40-3:40</a:t>
          </a:r>
        </a:p>
      </dsp:txBody>
      <dsp:txXfrm>
        <a:off x="1479096" y="3831782"/>
        <a:ext cx="5400420" cy="1016234"/>
      </dsp:txXfrm>
    </dsp:sp>
    <dsp:sp modelId="{F6A66882-5754-D045-A951-2CFA2550142B}">
      <dsp:nvSpPr>
        <dsp:cNvPr id="0" name=""/>
        <dsp:cNvSpPr/>
      </dsp:nvSpPr>
      <dsp:spPr>
        <a:xfrm>
          <a:off x="1375903" y="4848017"/>
          <a:ext cx="550361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AAC17-51AF-874F-ABED-5CD3FF4D127C}">
      <dsp:nvSpPr>
        <dsp:cNvPr id="0" name=""/>
        <dsp:cNvSpPr/>
      </dsp:nvSpPr>
      <dsp:spPr>
        <a:xfrm>
          <a:off x="1479096" y="4898828"/>
          <a:ext cx="5400420" cy="101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times above will not be adjusted by more than five minutes.</a:t>
          </a:r>
        </a:p>
      </dsp:txBody>
      <dsp:txXfrm>
        <a:off x="1479096" y="4898828"/>
        <a:ext cx="5400420" cy="1016234"/>
      </dsp:txXfrm>
    </dsp:sp>
    <dsp:sp modelId="{940DE204-E9E0-B440-A018-3B275B3AA07E}">
      <dsp:nvSpPr>
        <dsp:cNvPr id="0" name=""/>
        <dsp:cNvSpPr/>
      </dsp:nvSpPr>
      <dsp:spPr>
        <a:xfrm>
          <a:off x="1375903" y="5915063"/>
          <a:ext cx="550361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E1540-739F-3549-BD4D-6AA62E540834}">
      <dsp:nvSpPr>
        <dsp:cNvPr id="0" name=""/>
        <dsp:cNvSpPr/>
      </dsp:nvSpPr>
      <dsp:spPr>
        <a:xfrm>
          <a:off x="0" y="149708"/>
          <a:ext cx="6879517" cy="13817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There will be two (2) evening Parent/Teacher conferences at all schools per year.  There shall be a three (3) hour early release time on the last school day of the two-week period during which conferences are held in the three buildings.</a:t>
          </a:r>
        </a:p>
      </dsp:txBody>
      <dsp:txXfrm>
        <a:off x="67451" y="217159"/>
        <a:ext cx="6744615" cy="1246831"/>
      </dsp:txXfrm>
    </dsp:sp>
    <dsp:sp modelId="{243A5B94-D6CF-F145-B741-4C452DCA9F3E}">
      <dsp:nvSpPr>
        <dsp:cNvPr id="0" name=""/>
        <dsp:cNvSpPr/>
      </dsp:nvSpPr>
      <dsp:spPr>
        <a:xfrm>
          <a:off x="0" y="1580401"/>
          <a:ext cx="6879517" cy="1381733"/>
        </a:xfrm>
        <a:prstGeom prst="roundRect">
          <a:avLst/>
        </a:prstGeom>
        <a:solidFill>
          <a:schemeClr val="accent2">
            <a:hueOff val="495683"/>
            <a:satOff val="-3577"/>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There will be one (1) faculty meeting of one (1) hour maximum after school each month.  This does not preclude additional meetings during the seven (7) hour teacher day when necessary.</a:t>
          </a:r>
        </a:p>
      </dsp:txBody>
      <dsp:txXfrm>
        <a:off x="67451" y="1647852"/>
        <a:ext cx="6744615" cy="1246831"/>
      </dsp:txXfrm>
    </dsp:sp>
    <dsp:sp modelId="{B1C87B5A-37A3-8C4B-9D7D-F5CA7B8D9E28}">
      <dsp:nvSpPr>
        <dsp:cNvPr id="0" name=""/>
        <dsp:cNvSpPr/>
      </dsp:nvSpPr>
      <dsp:spPr>
        <a:xfrm>
          <a:off x="0" y="3011095"/>
          <a:ext cx="6879517" cy="1381733"/>
        </a:xfrm>
        <a:prstGeom prst="roundRect">
          <a:avLst/>
        </a:prstGeom>
        <a:solidFill>
          <a:schemeClr val="accent2">
            <a:hueOff val="991367"/>
            <a:satOff val="-7155"/>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That teachers may leave the last school day of each week as soon after closing as possible provided his/her students have been cared for, plans for the next day are completed and details are in proper order.  By the end of each week, teachers will have prepared lesson plans for the following week.</a:t>
          </a:r>
        </a:p>
      </dsp:txBody>
      <dsp:txXfrm>
        <a:off x="67451" y="3078546"/>
        <a:ext cx="6744615" cy="1246831"/>
      </dsp:txXfrm>
    </dsp:sp>
    <dsp:sp modelId="{362BB1D3-BD8A-804C-B5BF-C80F45ECC2D0}">
      <dsp:nvSpPr>
        <dsp:cNvPr id="0" name=""/>
        <dsp:cNvSpPr/>
      </dsp:nvSpPr>
      <dsp:spPr>
        <a:xfrm>
          <a:off x="0" y="4441788"/>
          <a:ext cx="6879517" cy="1381733"/>
        </a:xfrm>
        <a:prstGeom prst="roundRect">
          <a:avLst/>
        </a:prstGeom>
        <a:solidFill>
          <a:schemeClr val="accent2">
            <a:hueOff val="1487050"/>
            <a:satOff val="-10732"/>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Teachers may mutually agree with principals, subject to the approval of the superintendent, to adjust reporting and leaving times to accommodate special supervision, meetings, or other special demands on a teacher’s time.</a:t>
          </a:r>
        </a:p>
      </dsp:txBody>
      <dsp:txXfrm>
        <a:off x="67451" y="4509239"/>
        <a:ext cx="6744615" cy="12468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78386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086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7030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8098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79419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9602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8/25/22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01329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1890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023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6271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8/25/22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1801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8/25/22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26720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a.massteache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2" name="Straight Connector 91">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4" name="Freeform: Shape 123">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0538CB-76AF-C722-20F7-D70BBCDD95B7}"/>
              </a:ext>
            </a:extLst>
          </p:cNvPr>
          <p:cNvPicPr>
            <a:picLocks noChangeAspect="1"/>
          </p:cNvPicPr>
          <p:nvPr/>
        </p:nvPicPr>
        <p:blipFill rotWithShape="1">
          <a:blip r:embed="rId2">
            <a:alphaModFix amt="60000"/>
          </a:blip>
          <a:srcRect l="6776" r="1" b="1"/>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95752C9B-35CB-308F-6623-89B4C4B0F13D}"/>
              </a:ext>
            </a:extLst>
          </p:cNvPr>
          <p:cNvSpPr>
            <a:spLocks noGrp="1"/>
          </p:cNvSpPr>
          <p:nvPr>
            <p:ph type="ctrTitle"/>
          </p:nvPr>
        </p:nvSpPr>
        <p:spPr>
          <a:xfrm>
            <a:off x="684225" y="746841"/>
            <a:ext cx="9339075" cy="2682160"/>
          </a:xfrm>
        </p:spPr>
        <p:txBody>
          <a:bodyPr>
            <a:normAutofit/>
          </a:bodyPr>
          <a:lstStyle/>
          <a:p>
            <a:r>
              <a:rPr lang="en-US" dirty="0">
                <a:solidFill>
                  <a:srgbClr val="FFFFFF"/>
                </a:solidFill>
                <a:latin typeface="Georgia" panose="02040502050405020303" pitchFamily="18" charset="0"/>
              </a:rPr>
              <a:t>SOUTHWICK TOLLAND GRANVILLE REGIONAL SCHOOL DISTRICT</a:t>
            </a:r>
          </a:p>
        </p:txBody>
      </p:sp>
      <p:sp>
        <p:nvSpPr>
          <p:cNvPr id="3" name="Subtitle 2">
            <a:extLst>
              <a:ext uri="{FF2B5EF4-FFF2-40B4-BE49-F238E27FC236}">
                <a16:creationId xmlns:a16="http://schemas.microsoft.com/office/drawing/2014/main" id="{AF71424D-98D5-03DD-7116-B32B46DB4034}"/>
              </a:ext>
            </a:extLst>
          </p:cNvPr>
          <p:cNvSpPr>
            <a:spLocks noGrp="1"/>
          </p:cNvSpPr>
          <p:nvPr>
            <p:ph type="subTitle" idx="1"/>
          </p:nvPr>
        </p:nvSpPr>
        <p:spPr>
          <a:xfrm>
            <a:off x="684225" y="3674327"/>
            <a:ext cx="9339075" cy="1380213"/>
          </a:xfrm>
        </p:spPr>
        <p:txBody>
          <a:bodyPr>
            <a:normAutofit/>
          </a:bodyPr>
          <a:lstStyle/>
          <a:p>
            <a:r>
              <a:rPr lang="en-US">
                <a:solidFill>
                  <a:srgbClr val="FFFFFF"/>
                </a:solidFill>
                <a:latin typeface="Georgia" panose="02040502050405020303" pitchFamily="18" charset="0"/>
              </a:rPr>
              <a:t>CONTRACT AND POLICIES</a:t>
            </a:r>
          </a:p>
        </p:txBody>
      </p:sp>
    </p:spTree>
    <p:extLst>
      <p:ext uri="{BB962C8B-B14F-4D97-AF65-F5344CB8AC3E}">
        <p14:creationId xmlns:p14="http://schemas.microsoft.com/office/powerpoint/2010/main" val="33585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43A90A88-6BD9-1D83-95E0-D3BFFC4EBD6C}"/>
              </a:ext>
            </a:extLst>
          </p:cNvPr>
          <p:cNvSpPr>
            <a:spLocks noGrp="1"/>
          </p:cNvSpPr>
          <p:nvPr>
            <p:ph type="title"/>
          </p:nvPr>
        </p:nvSpPr>
        <p:spPr>
          <a:xfrm>
            <a:off x="691079" y="725950"/>
            <a:ext cx="3428812" cy="5436630"/>
          </a:xfrm>
        </p:spPr>
        <p:txBody>
          <a:bodyPr anchor="ctr">
            <a:normAutofit/>
          </a:bodyPr>
          <a:lstStyle/>
          <a:p>
            <a:r>
              <a:rPr lang="en-US" dirty="0"/>
              <a:t>Workday Continued</a:t>
            </a:r>
          </a:p>
        </p:txBody>
      </p:sp>
      <p:graphicFrame>
        <p:nvGraphicFramePr>
          <p:cNvPr id="7" name="Content Placeholder 4">
            <a:extLst>
              <a:ext uri="{FF2B5EF4-FFF2-40B4-BE49-F238E27FC236}">
                <a16:creationId xmlns:a16="http://schemas.microsoft.com/office/drawing/2014/main" id="{B0A8A55A-C28E-0BBA-46EC-613291166BAE}"/>
              </a:ext>
            </a:extLst>
          </p:cNvPr>
          <p:cNvGraphicFramePr>
            <a:graphicFrameLocks noGrp="1"/>
          </p:cNvGraphicFramePr>
          <p:nvPr>
            <p:ph idx="1"/>
            <p:extLst>
              <p:ext uri="{D42A27DB-BD31-4B8C-83A1-F6EECF244321}">
                <p14:modId xmlns:p14="http://schemas.microsoft.com/office/powerpoint/2010/main" val="3747085574"/>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89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9D3C9BAC-7F4C-48D2-BF02-0EF7C8CE7E48}"/>
              </a:ext>
            </a:extLst>
          </p:cNvPr>
          <p:cNvPicPr>
            <a:picLocks noChangeAspect="1"/>
          </p:cNvPicPr>
          <p:nvPr/>
        </p:nvPicPr>
        <p:blipFill>
          <a:blip r:embed="rId2"/>
          <a:stretch>
            <a:fillRect/>
          </a:stretch>
        </p:blipFill>
        <p:spPr>
          <a:xfrm>
            <a:off x="1283367" y="457200"/>
            <a:ext cx="9625265" cy="5943600"/>
          </a:xfrm>
          <a:prstGeom prst="rect">
            <a:avLst/>
          </a:prstGeom>
        </p:spPr>
      </p:pic>
    </p:spTree>
    <p:extLst>
      <p:ext uri="{BB962C8B-B14F-4D97-AF65-F5344CB8AC3E}">
        <p14:creationId xmlns:p14="http://schemas.microsoft.com/office/powerpoint/2010/main" val="369403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F4228461-71A8-44A5-9910-C6039461FA00}"/>
              </a:ext>
            </a:extLst>
          </p:cNvPr>
          <p:cNvPicPr>
            <a:picLocks noChangeAspect="1"/>
          </p:cNvPicPr>
          <p:nvPr/>
        </p:nvPicPr>
        <p:blipFill>
          <a:blip r:embed="rId2"/>
          <a:stretch>
            <a:fillRect/>
          </a:stretch>
        </p:blipFill>
        <p:spPr>
          <a:xfrm>
            <a:off x="1643865" y="457200"/>
            <a:ext cx="8904270" cy="5943600"/>
          </a:xfrm>
          <a:prstGeom prst="rect">
            <a:avLst/>
          </a:prstGeom>
        </p:spPr>
      </p:pic>
    </p:spTree>
    <p:extLst>
      <p:ext uri="{BB962C8B-B14F-4D97-AF65-F5344CB8AC3E}">
        <p14:creationId xmlns:p14="http://schemas.microsoft.com/office/powerpoint/2010/main" val="1719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0194-32F5-78CD-AE60-EA8346A1E47D}"/>
              </a:ext>
            </a:extLst>
          </p:cNvPr>
          <p:cNvSpPr>
            <a:spLocks noGrp="1"/>
          </p:cNvSpPr>
          <p:nvPr>
            <p:ph type="title"/>
          </p:nvPr>
        </p:nvSpPr>
        <p:spPr/>
        <p:txBody>
          <a:bodyPr/>
          <a:lstStyle/>
          <a:p>
            <a:r>
              <a:rPr lang="en-US" dirty="0"/>
              <a:t>By- Laws- representation in meetings	</a:t>
            </a:r>
          </a:p>
        </p:txBody>
      </p:sp>
      <p:sp>
        <p:nvSpPr>
          <p:cNvPr id="3" name="Content Placeholder 2">
            <a:extLst>
              <a:ext uri="{FF2B5EF4-FFF2-40B4-BE49-F238E27FC236}">
                <a16:creationId xmlns:a16="http://schemas.microsoft.com/office/drawing/2014/main" id="{3197F1D9-6AED-7782-F5FB-0E734B422625}"/>
              </a:ext>
            </a:extLst>
          </p:cNvPr>
          <p:cNvSpPr>
            <a:spLocks noGrp="1"/>
          </p:cNvSpPr>
          <p:nvPr>
            <p:ph idx="1"/>
          </p:nvPr>
        </p:nvSpPr>
        <p:spPr/>
        <p:txBody>
          <a:bodyPr>
            <a:normAutofit fontScale="92500" lnSpcReduction="10000"/>
          </a:bodyPr>
          <a:lstStyle/>
          <a:p>
            <a:r>
              <a:rPr lang="en-US" dirty="0"/>
              <a:t>Article XVII-Member Rights  </a:t>
            </a:r>
          </a:p>
          <a:p>
            <a:r>
              <a:rPr lang="en-US" dirty="0"/>
              <a:t>1. All members shall be entitled to representation at meetings, either formal or informal, in which their position or professionalism may be threatened or questioned by a supervisor or administrator. </a:t>
            </a:r>
          </a:p>
          <a:p>
            <a:r>
              <a:rPr lang="en-US" dirty="0"/>
              <a:t>2. In the event that two or more members are involved in a conflict with each other, in the context of the circumstances outlined in section one of this article, each member has the right to representation from the Association.  In the event that one such member requests a representative, each member will be entitled to a representative from his/her unit.  </a:t>
            </a:r>
          </a:p>
          <a:p>
            <a:r>
              <a:rPr lang="en-US" dirty="0"/>
              <a:t>3. It is understood that any member has the right to refuse representation as outlined in sections one (1) and two (2).</a:t>
            </a:r>
          </a:p>
        </p:txBody>
      </p:sp>
    </p:spTree>
    <p:extLst>
      <p:ext uri="{BB962C8B-B14F-4D97-AF65-F5344CB8AC3E}">
        <p14:creationId xmlns:p14="http://schemas.microsoft.com/office/powerpoint/2010/main" val="102839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2" name="Freeform: Shape 11">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30338F8-14F3-EA18-2CF8-5738CDC96040}"/>
              </a:ext>
            </a:extLst>
          </p:cNvPr>
          <p:cNvSpPr>
            <a:spLocks noGrp="1"/>
          </p:cNvSpPr>
          <p:nvPr>
            <p:ph type="title"/>
          </p:nvPr>
        </p:nvSpPr>
        <p:spPr>
          <a:xfrm>
            <a:off x="691079" y="725951"/>
            <a:ext cx="5408027" cy="1442463"/>
          </a:xfrm>
        </p:spPr>
        <p:txBody>
          <a:bodyPr>
            <a:normAutofit/>
          </a:bodyPr>
          <a:lstStyle/>
          <a:p>
            <a:r>
              <a:rPr lang="en-US" sz="4100"/>
              <a:t>Southwick Educators Association	</a:t>
            </a:r>
          </a:p>
        </p:txBody>
      </p:sp>
      <p:sp>
        <p:nvSpPr>
          <p:cNvPr id="3" name="Content Placeholder 2">
            <a:extLst>
              <a:ext uri="{FF2B5EF4-FFF2-40B4-BE49-F238E27FC236}">
                <a16:creationId xmlns:a16="http://schemas.microsoft.com/office/drawing/2014/main" id="{1DC1E3E8-1764-2457-5E4F-4E2BDB0A8265}"/>
              </a:ext>
            </a:extLst>
          </p:cNvPr>
          <p:cNvSpPr>
            <a:spLocks noGrp="1"/>
          </p:cNvSpPr>
          <p:nvPr>
            <p:ph idx="1"/>
          </p:nvPr>
        </p:nvSpPr>
        <p:spPr>
          <a:xfrm>
            <a:off x="691079" y="2340131"/>
            <a:ext cx="4424633" cy="3791918"/>
          </a:xfrm>
        </p:spPr>
        <p:txBody>
          <a:bodyPr>
            <a:normAutofit/>
          </a:bodyPr>
          <a:lstStyle/>
          <a:p>
            <a:pPr>
              <a:lnSpc>
                <a:spcPct val="100000"/>
              </a:lnSpc>
            </a:pPr>
            <a:r>
              <a:rPr lang="en-US" sz="1900"/>
              <a:t>President- Carolyn Roberts, District Psychologist (SRS)</a:t>
            </a:r>
          </a:p>
          <a:p>
            <a:pPr>
              <a:lnSpc>
                <a:spcPct val="100000"/>
              </a:lnSpc>
            </a:pPr>
            <a:r>
              <a:rPr lang="en-US" sz="1900"/>
              <a:t>Vice President- Rachel Knowles, History Teacher (SRS)</a:t>
            </a:r>
          </a:p>
          <a:p>
            <a:pPr>
              <a:lnSpc>
                <a:spcPct val="100000"/>
              </a:lnSpc>
            </a:pPr>
            <a:r>
              <a:rPr lang="en-US" sz="1900"/>
              <a:t>Stephanie Niedzela, Math Teacher (SRS)</a:t>
            </a:r>
          </a:p>
          <a:p>
            <a:pPr>
              <a:lnSpc>
                <a:spcPct val="100000"/>
              </a:lnSpc>
            </a:pPr>
            <a:r>
              <a:rPr lang="en-US" sz="1900"/>
              <a:t>Shannon </a:t>
            </a:r>
            <a:r>
              <a:rPr lang="en-US" sz="1900" err="1"/>
              <a:t>Naumowicz</a:t>
            </a:r>
            <a:r>
              <a:rPr lang="en-US" sz="1900"/>
              <a:t>, 5</a:t>
            </a:r>
            <a:r>
              <a:rPr lang="en-US" sz="1900" baseline="30000"/>
              <a:t>th</a:t>
            </a:r>
            <a:r>
              <a:rPr lang="en-US" sz="1900"/>
              <a:t> Grade Teacher (PMS)</a:t>
            </a:r>
          </a:p>
          <a:p>
            <a:pPr>
              <a:lnSpc>
                <a:spcPct val="100000"/>
              </a:lnSpc>
            </a:pPr>
            <a:r>
              <a:rPr lang="en-US" sz="1900"/>
              <a:t>Monthly meeting date with zoom link will be posted on SEA website- </a:t>
            </a:r>
            <a:r>
              <a:rPr lang="en-US" sz="1900">
                <a:hlinkClick r:id="rId2"/>
              </a:rPr>
              <a:t>https://sea.massteacher.org/</a:t>
            </a:r>
            <a:endParaRPr lang="en-US" sz="1900"/>
          </a:p>
          <a:p>
            <a:pPr>
              <a:lnSpc>
                <a:spcPct val="100000"/>
              </a:lnSpc>
            </a:pPr>
            <a:endParaRPr lang="en-US" sz="1900"/>
          </a:p>
        </p:txBody>
      </p:sp>
      <p:pic>
        <p:nvPicPr>
          <p:cNvPr id="5" name="Picture 4" descr="Qr code&#10;&#10;Description automatically generated">
            <a:extLst>
              <a:ext uri="{FF2B5EF4-FFF2-40B4-BE49-F238E27FC236}">
                <a16:creationId xmlns:a16="http://schemas.microsoft.com/office/drawing/2014/main" id="{6FE26C28-1EB8-2C5F-8D34-11CDEE182231}"/>
              </a:ext>
            </a:extLst>
          </p:cNvPr>
          <p:cNvPicPr>
            <a:picLocks noChangeAspect="1"/>
          </p:cNvPicPr>
          <p:nvPr/>
        </p:nvPicPr>
        <p:blipFill>
          <a:blip r:embed="rId3"/>
          <a:stretch>
            <a:fillRect/>
          </a:stretch>
        </p:blipFill>
        <p:spPr>
          <a:xfrm>
            <a:off x="7193550" y="721082"/>
            <a:ext cx="4188743" cy="5422322"/>
          </a:xfrm>
          <a:prstGeom prst="rect">
            <a:avLst/>
          </a:prstGeom>
        </p:spPr>
      </p:pic>
    </p:spTree>
    <p:extLst>
      <p:ext uri="{BB962C8B-B14F-4D97-AF65-F5344CB8AC3E}">
        <p14:creationId xmlns:p14="http://schemas.microsoft.com/office/powerpoint/2010/main" val="42824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11">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3">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15">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7">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4">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41192A1D-A245-602B-F396-7AF021F9F8D4}"/>
              </a:ext>
            </a:extLst>
          </p:cNvPr>
          <p:cNvSpPr>
            <a:spLocks noGrp="1"/>
          </p:cNvSpPr>
          <p:nvPr>
            <p:ph type="title"/>
          </p:nvPr>
        </p:nvSpPr>
        <p:spPr>
          <a:xfrm>
            <a:off x="691079" y="725950"/>
            <a:ext cx="3428812" cy="5436630"/>
          </a:xfrm>
        </p:spPr>
        <p:txBody>
          <a:bodyPr anchor="ctr">
            <a:normAutofit/>
          </a:bodyPr>
          <a:lstStyle/>
          <a:p>
            <a:pPr>
              <a:lnSpc>
                <a:spcPct val="90000"/>
              </a:lnSpc>
            </a:pPr>
            <a:r>
              <a:rPr lang="en-US" sz="3700"/>
              <a:t>Article IV-  temporary leaves of absence</a:t>
            </a:r>
            <a:br>
              <a:rPr lang="en-US" sz="3700"/>
            </a:br>
            <a:r>
              <a:rPr lang="en-US" sz="3700"/>
              <a:t>Fast facts </a:t>
            </a:r>
            <a:r>
              <a:rPr lang="en-US" sz="3700" i="1"/>
              <a:t>(full article is found on page 7 of the contract)</a:t>
            </a:r>
            <a:br>
              <a:rPr lang="en-US" sz="3700"/>
            </a:br>
            <a:endParaRPr lang="en-US" sz="3700"/>
          </a:p>
        </p:txBody>
      </p:sp>
      <p:graphicFrame>
        <p:nvGraphicFramePr>
          <p:cNvPr id="48" name="Content Placeholder 3">
            <a:extLst>
              <a:ext uri="{FF2B5EF4-FFF2-40B4-BE49-F238E27FC236}">
                <a16:creationId xmlns:a16="http://schemas.microsoft.com/office/drawing/2014/main" id="{8D7677A6-0A08-7982-2EF4-63E5EF2CAB12}"/>
              </a:ext>
            </a:extLst>
          </p:cNvPr>
          <p:cNvGraphicFramePr>
            <a:graphicFrameLocks noGrp="1"/>
          </p:cNvGraphicFramePr>
          <p:nvPr>
            <p:ph idx="1"/>
            <p:extLst>
              <p:ext uri="{D42A27DB-BD31-4B8C-83A1-F6EECF244321}">
                <p14:modId xmlns:p14="http://schemas.microsoft.com/office/powerpoint/2010/main" val="601472210"/>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67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8498DBC-C479-3A54-8E29-23B4A51C04D8}"/>
              </a:ext>
            </a:extLst>
          </p:cNvPr>
          <p:cNvSpPr>
            <a:spLocks noGrp="1"/>
          </p:cNvSpPr>
          <p:nvPr>
            <p:ph type="title"/>
          </p:nvPr>
        </p:nvSpPr>
        <p:spPr>
          <a:xfrm>
            <a:off x="691079" y="725950"/>
            <a:ext cx="3428812" cy="5436630"/>
          </a:xfrm>
        </p:spPr>
        <p:txBody>
          <a:bodyPr anchor="ctr">
            <a:normAutofit/>
          </a:bodyPr>
          <a:lstStyle/>
          <a:p>
            <a:r>
              <a:rPr lang="en-US" dirty="0"/>
              <a:t>Leaves of Absence continued</a:t>
            </a:r>
          </a:p>
        </p:txBody>
      </p:sp>
      <p:graphicFrame>
        <p:nvGraphicFramePr>
          <p:cNvPr id="50" name="Content Placeholder 2">
            <a:extLst>
              <a:ext uri="{FF2B5EF4-FFF2-40B4-BE49-F238E27FC236}">
                <a16:creationId xmlns:a16="http://schemas.microsoft.com/office/drawing/2014/main" id="{D8F234E2-D25E-22C5-39C1-B6FB2E9A4F88}"/>
              </a:ext>
            </a:extLst>
          </p:cNvPr>
          <p:cNvGraphicFramePr>
            <a:graphicFrameLocks noGrp="1"/>
          </p:cNvGraphicFramePr>
          <p:nvPr>
            <p:ph idx="1"/>
            <p:extLst>
              <p:ext uri="{D42A27DB-BD31-4B8C-83A1-F6EECF244321}">
                <p14:modId xmlns:p14="http://schemas.microsoft.com/office/powerpoint/2010/main" val="2813037108"/>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93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EF5DC29-0A25-0527-C485-36257F7CD5FD}"/>
              </a:ext>
            </a:extLst>
          </p:cNvPr>
          <p:cNvSpPr>
            <a:spLocks noGrp="1"/>
          </p:cNvSpPr>
          <p:nvPr>
            <p:ph type="title"/>
          </p:nvPr>
        </p:nvSpPr>
        <p:spPr>
          <a:xfrm>
            <a:off x="691079" y="725951"/>
            <a:ext cx="4923187" cy="5417452"/>
          </a:xfrm>
        </p:spPr>
        <p:txBody>
          <a:bodyPr anchor="ctr">
            <a:normAutofit/>
          </a:bodyPr>
          <a:lstStyle/>
          <a:p>
            <a:r>
              <a:rPr lang="en-US" dirty="0"/>
              <a:t>Sick Leave	</a:t>
            </a:r>
          </a:p>
        </p:txBody>
      </p:sp>
      <p:sp>
        <p:nvSpPr>
          <p:cNvPr id="3" name="Content Placeholder 2">
            <a:extLst>
              <a:ext uri="{FF2B5EF4-FFF2-40B4-BE49-F238E27FC236}">
                <a16:creationId xmlns:a16="http://schemas.microsoft.com/office/drawing/2014/main" id="{C7D9152F-0817-26B4-5188-F3FE32FBA51B}"/>
              </a:ext>
            </a:extLst>
          </p:cNvPr>
          <p:cNvSpPr>
            <a:spLocks noGrp="1"/>
          </p:cNvSpPr>
          <p:nvPr>
            <p:ph idx="1"/>
          </p:nvPr>
        </p:nvSpPr>
        <p:spPr>
          <a:xfrm>
            <a:off x="3894192" y="713048"/>
            <a:ext cx="7606729" cy="5449532"/>
          </a:xfrm>
        </p:spPr>
        <p:txBody>
          <a:bodyPr anchor="ctr">
            <a:normAutofit fontScale="85000" lnSpcReduction="10000"/>
          </a:bodyPr>
          <a:lstStyle/>
          <a:p>
            <a:pPr lvl="0">
              <a:lnSpc>
                <a:spcPct val="100000"/>
              </a:lnSpc>
            </a:pPr>
            <a:r>
              <a:rPr lang="en-US" dirty="0"/>
              <a:t>Fifteen (15) days of sick leave will be credited each school year (pro-rated at one and one half (1 1/2) days per school month), and one hundred eighty-four (184) days of sick leave may be accumulated.  Effective August 25, 2020, teachers may use up to fifteen (15) of their fifteen (15) annual days of sick leave per school year for the purpose of caring for a parent, child, spouse, grandparent, sibling, or other family member or significant other living in the same domicile.  In addition, if the leave is covered by an approved FMLA application to care for an immediate family member, then the employee may use an additional ten (10) days of their accumulated sick leave. </a:t>
            </a:r>
          </a:p>
          <a:p>
            <a:pPr lvl="0">
              <a:lnSpc>
                <a:spcPct val="100000"/>
              </a:lnSpc>
            </a:pPr>
            <a:r>
              <a:rPr lang="en-US" dirty="0"/>
              <a:t>Sick leave exceeding accumulated leave will be deducted from the teacher’s pay at the rate of 1/184 of the annual salary per day.</a:t>
            </a:r>
          </a:p>
          <a:p>
            <a:pPr lvl="0">
              <a:lnSpc>
                <a:spcPct val="100000"/>
              </a:lnSpc>
            </a:pPr>
            <a:r>
              <a:rPr lang="en-US" b="1" dirty="0"/>
              <a:t>The Superintendent of Schools may request a doctor’s certificate for absence due to illness of the employee, family member or significant other as listed in Section 1 above after three (3) consecutive days or on days before or after a holiday or vacation, or in cases where abuse is suspected  .</a:t>
            </a:r>
          </a:p>
          <a:p>
            <a:pPr lvl="0">
              <a:lnSpc>
                <a:spcPct val="100000"/>
              </a:lnSpc>
            </a:pPr>
            <a:r>
              <a:rPr lang="en-US" dirty="0"/>
              <a:t>The leave benefits in this section will be prorated based upon the employee’s FTE and/or if the employee was hired after the commencement of the work year.</a:t>
            </a:r>
          </a:p>
          <a:p>
            <a:pPr>
              <a:lnSpc>
                <a:spcPct val="100000"/>
              </a:lnSpc>
            </a:pPr>
            <a:endParaRPr lang="en-US" sz="1100" dirty="0"/>
          </a:p>
          <a:p>
            <a:pPr>
              <a:lnSpc>
                <a:spcPct val="100000"/>
              </a:lnSpc>
            </a:pPr>
            <a:endParaRPr lang="en-US" sz="1100" dirty="0"/>
          </a:p>
        </p:txBody>
      </p:sp>
    </p:spTree>
    <p:extLst>
      <p:ext uri="{BB962C8B-B14F-4D97-AF65-F5344CB8AC3E}">
        <p14:creationId xmlns:p14="http://schemas.microsoft.com/office/powerpoint/2010/main" val="310955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978AD9A2-B053-4F9F-8B27-648B8E26772C}"/>
              </a:ext>
            </a:extLst>
          </p:cNvPr>
          <p:cNvPicPr>
            <a:picLocks noChangeAspect="1"/>
          </p:cNvPicPr>
          <p:nvPr/>
        </p:nvPicPr>
        <p:blipFill>
          <a:blip r:embed="rId2"/>
          <a:stretch>
            <a:fillRect/>
          </a:stretch>
        </p:blipFill>
        <p:spPr>
          <a:xfrm>
            <a:off x="457200" y="1060705"/>
            <a:ext cx="11277600" cy="4736590"/>
          </a:xfrm>
          <a:prstGeom prst="rect">
            <a:avLst/>
          </a:prstGeom>
        </p:spPr>
      </p:pic>
    </p:spTree>
    <p:extLst>
      <p:ext uri="{BB962C8B-B14F-4D97-AF65-F5344CB8AC3E}">
        <p14:creationId xmlns:p14="http://schemas.microsoft.com/office/powerpoint/2010/main" val="3442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0D7FC4B-9369-2F48-2905-5D012DF53C5C}"/>
              </a:ext>
            </a:extLst>
          </p:cNvPr>
          <p:cNvSpPr>
            <a:spLocks noGrp="1"/>
          </p:cNvSpPr>
          <p:nvPr>
            <p:ph type="title"/>
          </p:nvPr>
        </p:nvSpPr>
        <p:spPr>
          <a:xfrm>
            <a:off x="691079" y="725951"/>
            <a:ext cx="4923187" cy="5417452"/>
          </a:xfrm>
        </p:spPr>
        <p:txBody>
          <a:bodyPr anchor="ctr">
            <a:normAutofit/>
          </a:bodyPr>
          <a:lstStyle/>
          <a:p>
            <a:r>
              <a:rPr lang="en-US" dirty="0"/>
              <a:t>Article XIII Professional Improvement</a:t>
            </a:r>
          </a:p>
        </p:txBody>
      </p:sp>
      <p:sp>
        <p:nvSpPr>
          <p:cNvPr id="3" name="Content Placeholder 2">
            <a:extLst>
              <a:ext uri="{FF2B5EF4-FFF2-40B4-BE49-F238E27FC236}">
                <a16:creationId xmlns:a16="http://schemas.microsoft.com/office/drawing/2014/main" id="{0B01AF51-DDAC-69FE-8D9E-1ECDDDC996EF}"/>
              </a:ext>
            </a:extLst>
          </p:cNvPr>
          <p:cNvSpPr>
            <a:spLocks noGrp="1"/>
          </p:cNvSpPr>
          <p:nvPr>
            <p:ph idx="1"/>
          </p:nvPr>
        </p:nvSpPr>
        <p:spPr>
          <a:xfrm>
            <a:off x="3894192" y="1255928"/>
            <a:ext cx="7606729" cy="4715759"/>
          </a:xfrm>
        </p:spPr>
        <p:txBody>
          <a:bodyPr anchor="ctr">
            <a:noAutofit/>
          </a:bodyPr>
          <a:lstStyle/>
          <a:p>
            <a:pPr lvl="0">
              <a:lnSpc>
                <a:spcPct val="100000"/>
              </a:lnSpc>
            </a:pPr>
            <a:r>
              <a:rPr lang="en-US" sz="1800" dirty="0"/>
              <a:t>Horizontal Movement</a:t>
            </a:r>
          </a:p>
          <a:p>
            <a:pPr lvl="1">
              <a:lnSpc>
                <a:spcPct val="100000"/>
              </a:lnSpc>
            </a:pPr>
            <a:r>
              <a:rPr lang="en-US" dirty="0"/>
              <a:t>A teacher must give written notice to the Superintendent of Schools by December 1</a:t>
            </a:r>
            <a:r>
              <a:rPr lang="en-US" baseline="30000" dirty="0"/>
              <a:t>st</a:t>
            </a:r>
            <a:r>
              <a:rPr lang="en-US" dirty="0"/>
              <a:t> of the year preceding that which he/she expects to be eligible for horizontal movement on the salary schedule (for example, notice must be given by December 1, 2013 in order to be eligible for horizontal movement in the 2013-2014 school year) along with supporting documentation as described in this article in the contract. </a:t>
            </a:r>
          </a:p>
          <a:p>
            <a:pPr lvl="1">
              <a:lnSpc>
                <a:spcPct val="100000"/>
              </a:lnSpc>
            </a:pPr>
            <a:r>
              <a:rPr lang="en-US" dirty="0"/>
              <a:t>A teacher may participate in a teacher workshop which will strengthen or broaden the teacher's background.  If the workshop occurs during regular work hours, earned PDP’s for this kind of activity may be used for license renewal.  If the workshop occurs outside of regular work hours, then the teacher may seek prior approval for up to three (3) credit hours toward salary movement. </a:t>
            </a:r>
          </a:p>
          <a:p>
            <a:pPr lvl="1">
              <a:lnSpc>
                <a:spcPct val="100000"/>
              </a:lnSpc>
            </a:pPr>
            <a:r>
              <a:rPr lang="en-US" dirty="0"/>
              <a:t>A teacher may participate in external conferences.</a:t>
            </a:r>
          </a:p>
          <a:p>
            <a:pPr lvl="1">
              <a:lnSpc>
                <a:spcPct val="100000"/>
              </a:lnSpc>
            </a:pPr>
            <a:r>
              <a:rPr lang="en-US" dirty="0"/>
              <a:t>Beginning September 1, 1998, the formula for converting in-service hours and activity clock hours is thirty (30) hours of previously approved in-service equals one college credit for the purpose of salary advancement. Effective September 1, 1990, three (3) in-service credits equal one college credit for purposes of horizontal movement on the wage scale. </a:t>
            </a:r>
          </a:p>
          <a:p>
            <a:pPr>
              <a:lnSpc>
                <a:spcPct val="100000"/>
              </a:lnSpc>
            </a:pPr>
            <a:endParaRPr lang="en-US" dirty="0"/>
          </a:p>
        </p:txBody>
      </p:sp>
    </p:spTree>
    <p:extLst>
      <p:ext uri="{BB962C8B-B14F-4D97-AF65-F5344CB8AC3E}">
        <p14:creationId xmlns:p14="http://schemas.microsoft.com/office/powerpoint/2010/main" val="38780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DA0D510-5285-A15D-62D4-0269CB12BA8C}"/>
              </a:ext>
            </a:extLst>
          </p:cNvPr>
          <p:cNvSpPr>
            <a:spLocks noGrp="1"/>
          </p:cNvSpPr>
          <p:nvPr>
            <p:ph type="title"/>
          </p:nvPr>
        </p:nvSpPr>
        <p:spPr>
          <a:xfrm>
            <a:off x="6088653" y="725951"/>
            <a:ext cx="4927425" cy="1445573"/>
          </a:xfrm>
        </p:spPr>
        <p:txBody>
          <a:bodyPr>
            <a:normAutofit fontScale="90000"/>
          </a:bodyPr>
          <a:lstStyle/>
          <a:p>
            <a:pPr>
              <a:lnSpc>
                <a:spcPct val="90000"/>
              </a:lnSpc>
            </a:pPr>
            <a:r>
              <a:rPr lang="en-US" dirty="0"/>
              <a:t>Professional Improvement cont.</a:t>
            </a:r>
          </a:p>
        </p:txBody>
      </p:sp>
      <p:sp>
        <p:nvSpPr>
          <p:cNvPr id="3" name="Content Placeholder 2">
            <a:extLst>
              <a:ext uri="{FF2B5EF4-FFF2-40B4-BE49-F238E27FC236}">
                <a16:creationId xmlns:a16="http://schemas.microsoft.com/office/drawing/2014/main" id="{DC6763BE-1208-80A5-C493-D57764B0CE3E}"/>
              </a:ext>
            </a:extLst>
          </p:cNvPr>
          <p:cNvSpPr>
            <a:spLocks noGrp="1"/>
          </p:cNvSpPr>
          <p:nvPr>
            <p:ph idx="1"/>
          </p:nvPr>
        </p:nvSpPr>
        <p:spPr>
          <a:xfrm>
            <a:off x="6088653" y="2343234"/>
            <a:ext cx="4927425" cy="3800157"/>
          </a:xfrm>
        </p:spPr>
        <p:txBody>
          <a:bodyPr>
            <a:noAutofit/>
          </a:bodyPr>
          <a:lstStyle/>
          <a:p>
            <a:pPr lvl="0">
              <a:lnSpc>
                <a:spcPct val="100000"/>
              </a:lnSpc>
            </a:pPr>
            <a:r>
              <a:rPr lang="en-US" sz="1500" dirty="0"/>
              <a:t>Changes in salary column.</a:t>
            </a:r>
          </a:p>
          <a:p>
            <a:pPr lvl="1">
              <a:lnSpc>
                <a:spcPct val="100000"/>
              </a:lnSpc>
            </a:pPr>
            <a:r>
              <a:rPr lang="en-US" sz="1500" dirty="0"/>
              <a:t>Salary credits will become effective the first workday of the school year. Official notification for all levels of training shall be in the form of an official transcript and/or certified form from the school district, college or university.</a:t>
            </a:r>
          </a:p>
          <a:p>
            <a:pPr lvl="1">
              <a:lnSpc>
                <a:spcPct val="100000"/>
              </a:lnSpc>
            </a:pPr>
            <a:r>
              <a:rPr lang="en-US" sz="1500" dirty="0"/>
              <a:t>Degrees must be awarded, or course work completed no later than August 24 of the year in which the status change occurs.</a:t>
            </a:r>
          </a:p>
          <a:p>
            <a:pPr lvl="1">
              <a:lnSpc>
                <a:spcPct val="100000"/>
              </a:lnSpc>
            </a:pPr>
            <a:r>
              <a:rPr lang="en-US" sz="1500" dirty="0"/>
              <a:t>The teacher must present copies of degrees or transcripts documenting the eligibility for the status change no later than thirty (30) days after completing the last requirement or course.  A teacher may submit a letter from the appropriate college or university official in lieu of the degree or transcript should the office of the registrar indicate that the documents are not available within the time limits.</a:t>
            </a:r>
          </a:p>
        </p:txBody>
      </p:sp>
      <p:pic>
        <p:nvPicPr>
          <p:cNvPr id="5" name="Picture 4" descr="A hand holding a pen and shading circles on a sheet">
            <a:extLst>
              <a:ext uri="{FF2B5EF4-FFF2-40B4-BE49-F238E27FC236}">
                <a16:creationId xmlns:a16="http://schemas.microsoft.com/office/drawing/2014/main" id="{06EA3CD0-E619-28B4-9411-2C48BB5B5DF6}"/>
              </a:ext>
            </a:extLst>
          </p:cNvPr>
          <p:cNvPicPr>
            <a:picLocks noChangeAspect="1"/>
          </p:cNvPicPr>
          <p:nvPr/>
        </p:nvPicPr>
        <p:blipFill rotWithShape="1">
          <a:blip r:embed="rId2"/>
          <a:srcRect l="37370" r="12899"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400089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1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2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2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3" name="Right Triangle 4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837DDCE9-C2E1-4BF8-15CC-A99A6B03B50A}"/>
              </a:ext>
            </a:extLst>
          </p:cNvPr>
          <p:cNvSpPr>
            <a:spLocks noGrp="1"/>
          </p:cNvSpPr>
          <p:nvPr>
            <p:ph type="title"/>
          </p:nvPr>
        </p:nvSpPr>
        <p:spPr>
          <a:xfrm>
            <a:off x="6088653" y="725951"/>
            <a:ext cx="4927425" cy="1938525"/>
          </a:xfrm>
        </p:spPr>
        <p:txBody>
          <a:bodyPr>
            <a:normAutofit/>
          </a:bodyPr>
          <a:lstStyle/>
          <a:p>
            <a:pPr>
              <a:lnSpc>
                <a:spcPct val="90000"/>
              </a:lnSpc>
            </a:pPr>
            <a:r>
              <a:rPr lang="en-US"/>
              <a:t>Professional Improvement cont.</a:t>
            </a:r>
          </a:p>
        </p:txBody>
      </p:sp>
      <p:sp>
        <p:nvSpPr>
          <p:cNvPr id="6" name="Content Placeholder 5">
            <a:extLst>
              <a:ext uri="{FF2B5EF4-FFF2-40B4-BE49-F238E27FC236}">
                <a16:creationId xmlns:a16="http://schemas.microsoft.com/office/drawing/2014/main" id="{099A9AEE-3543-01C3-0CF4-89E548BDA6A6}"/>
              </a:ext>
            </a:extLst>
          </p:cNvPr>
          <p:cNvSpPr>
            <a:spLocks noGrp="1"/>
          </p:cNvSpPr>
          <p:nvPr>
            <p:ph idx="1"/>
          </p:nvPr>
        </p:nvSpPr>
        <p:spPr>
          <a:xfrm>
            <a:off x="5472123" y="2564879"/>
            <a:ext cx="6228818" cy="3899745"/>
          </a:xfrm>
        </p:spPr>
        <p:txBody>
          <a:bodyPr>
            <a:normAutofit fontScale="92500"/>
          </a:bodyPr>
          <a:lstStyle/>
          <a:p>
            <a:pPr lvl="0">
              <a:lnSpc>
                <a:spcPct val="100000"/>
              </a:lnSpc>
            </a:pPr>
            <a:r>
              <a:rPr lang="en-US" sz="1600" dirty="0"/>
              <a:t>Effective August 25, 2019, the School Committee will reimburse each teacher for the cost of one (1) three (3) credit graduate course each contract year, at an approved institution, successfully completed with a grade of B or better, in an amount up to One Thousand and Fifty Dollars ($1,050) (note: if the course is less than three (3) credits, then the amount will be prorated. Effective August 25, 2020, the total amount available for the bargaining unit for course reimbursement shall be a maximum of Twenty Thousand Dollars ($20,000).  Reimbursement shall be made on a first-come first-served basis until the maximum bargaining unit amount is reached at which point no further reimbursements shall be made.  Teachers will be notified when submitting for the course if monies are still available, and if the course can be reimbursed.</a:t>
            </a:r>
          </a:p>
          <a:p>
            <a:pPr lvl="0">
              <a:lnSpc>
                <a:spcPct val="100000"/>
              </a:lnSpc>
            </a:pPr>
            <a:r>
              <a:rPr lang="en-US" sz="1600" dirty="0"/>
              <a:t>The number of District-approved PDP’s that the teachers have earned as of the conclusion of the preceding school year shall be available online. (frontline)</a:t>
            </a:r>
          </a:p>
          <a:p>
            <a:pPr>
              <a:lnSpc>
                <a:spcPct val="100000"/>
              </a:lnSpc>
            </a:pPr>
            <a:endParaRPr lang="en-US" sz="1100" dirty="0"/>
          </a:p>
        </p:txBody>
      </p:sp>
      <p:pic>
        <p:nvPicPr>
          <p:cNvPr id="54" name="Picture 7" descr="Calculator, pen, compass, money and a paper with graphs printed on it">
            <a:extLst>
              <a:ext uri="{FF2B5EF4-FFF2-40B4-BE49-F238E27FC236}">
                <a16:creationId xmlns:a16="http://schemas.microsoft.com/office/drawing/2014/main" id="{47707E3D-D1A5-EE35-DDA6-AE5CA695DB03}"/>
              </a:ext>
            </a:extLst>
          </p:cNvPr>
          <p:cNvPicPr>
            <a:picLocks noChangeAspect="1"/>
          </p:cNvPicPr>
          <p:nvPr/>
        </p:nvPicPr>
        <p:blipFill rotWithShape="1">
          <a:blip r:embed="rId2"/>
          <a:srcRect l="26393" r="22169"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12321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11">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12">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4">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40BD37A-B58E-1BE3-96E0-0E02D7966D38}"/>
              </a:ext>
            </a:extLst>
          </p:cNvPr>
          <p:cNvSpPr>
            <a:spLocks noGrp="1"/>
          </p:cNvSpPr>
          <p:nvPr>
            <p:ph type="title"/>
          </p:nvPr>
        </p:nvSpPr>
        <p:spPr>
          <a:xfrm>
            <a:off x="691079" y="725950"/>
            <a:ext cx="3428812" cy="5436630"/>
          </a:xfrm>
        </p:spPr>
        <p:txBody>
          <a:bodyPr anchor="ctr">
            <a:normAutofit/>
          </a:bodyPr>
          <a:lstStyle/>
          <a:p>
            <a:r>
              <a:rPr lang="en-US" b="1" u="sng" dirty="0"/>
              <a:t>ARTICLE XXV - WORK DAY</a:t>
            </a:r>
            <a:endParaRPr lang="en-US" dirty="0"/>
          </a:p>
        </p:txBody>
      </p:sp>
      <p:graphicFrame>
        <p:nvGraphicFramePr>
          <p:cNvPr id="48" name="Content Placeholder 3">
            <a:extLst>
              <a:ext uri="{FF2B5EF4-FFF2-40B4-BE49-F238E27FC236}">
                <a16:creationId xmlns:a16="http://schemas.microsoft.com/office/drawing/2014/main" id="{FCA249B3-4A19-3640-7BDF-8F3CCC44703E}"/>
              </a:ext>
            </a:extLst>
          </p:cNvPr>
          <p:cNvGraphicFramePr>
            <a:graphicFrameLocks noGrp="1"/>
          </p:cNvGraphicFramePr>
          <p:nvPr>
            <p:ph idx="1"/>
            <p:extLst>
              <p:ext uri="{D42A27DB-BD31-4B8C-83A1-F6EECF244321}">
                <p14:modId xmlns:p14="http://schemas.microsoft.com/office/powerpoint/2010/main" val="2359202853"/>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166824"/>
      </p:ext>
    </p:extLst>
  </p:cSld>
  <p:clrMapOvr>
    <a:masterClrMapping/>
  </p:clrMapOvr>
</p:sld>
</file>

<file path=ppt/theme/theme1.xml><?xml version="1.0" encoding="utf-8"?>
<a:theme xmlns:a="http://schemas.openxmlformats.org/drawingml/2006/main" name="CosineVTI">
  <a:themeElements>
    <a:clrScheme name="AnalogousFromRegularSeedRightStep">
      <a:dk1>
        <a:srgbClr val="000000"/>
      </a:dk1>
      <a:lt1>
        <a:srgbClr val="FFFFFF"/>
      </a:lt1>
      <a:dk2>
        <a:srgbClr val="243241"/>
      </a:dk2>
      <a:lt2>
        <a:srgbClr val="E2E8E8"/>
      </a:lt2>
      <a:accent1>
        <a:srgbClr val="E7292E"/>
      </a:accent1>
      <a:accent2>
        <a:srgbClr val="D56117"/>
      </a:accent2>
      <a:accent3>
        <a:srgbClr val="BFA022"/>
      </a:accent3>
      <a:accent4>
        <a:srgbClr val="8DB013"/>
      </a:accent4>
      <a:accent5>
        <a:srgbClr val="57B821"/>
      </a:accent5>
      <a:accent6>
        <a:srgbClr val="15BE1E"/>
      </a:accent6>
      <a:hlink>
        <a:srgbClr val="30918F"/>
      </a:hlink>
      <a:folHlink>
        <a:srgbClr val="7F7F7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318</TotalTime>
  <Words>1662</Words>
  <Application>Microsoft Macintosh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Georgia</vt:lpstr>
      <vt:lpstr>Wingdings</vt:lpstr>
      <vt:lpstr>CosineVTI</vt:lpstr>
      <vt:lpstr>SOUTHWICK TOLLAND GRANVILLE REGIONAL SCHOOL DISTRICT</vt:lpstr>
      <vt:lpstr>Article IV-  temporary leaves of absence Fast facts (full article is found on page 7 of the contract) </vt:lpstr>
      <vt:lpstr>Leaves of Absence continued</vt:lpstr>
      <vt:lpstr>Sick Leave </vt:lpstr>
      <vt:lpstr>PowerPoint Presentation</vt:lpstr>
      <vt:lpstr>Article XIII Professional Improvement</vt:lpstr>
      <vt:lpstr>Professional Improvement cont.</vt:lpstr>
      <vt:lpstr>Professional Improvement cont.</vt:lpstr>
      <vt:lpstr>ARTICLE XXV - WORK DAY</vt:lpstr>
      <vt:lpstr>Workday Continued</vt:lpstr>
      <vt:lpstr>PowerPoint Presentation</vt:lpstr>
      <vt:lpstr>PowerPoint Presentation</vt:lpstr>
      <vt:lpstr>By- Laws- representation in meetings </vt:lpstr>
      <vt:lpstr>Southwick Educators Association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SOUTHWICK TOLLAND GRANVILLE REGIONAL SCHOOL DISTRICT</dc:title>
  <dc:creator>Carolyn Roberts</dc:creator>
  <cp:lastModifiedBy>Carolyn Roberts</cp:lastModifiedBy>
  <cp:revision>1</cp:revision>
  <dcterms:created xsi:type="dcterms:W3CDTF">2022-08-15T17:34:28Z</dcterms:created>
  <dcterms:modified xsi:type="dcterms:W3CDTF">2022-08-25T15:37:21Z</dcterms:modified>
</cp:coreProperties>
</file>